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7" r:id="rId10"/>
    <p:sldId id="264" r:id="rId11"/>
    <p:sldId id="266" r:id="rId12"/>
    <p:sldId id="268" r:id="rId13"/>
    <p:sldId id="269" r:id="rId14"/>
    <p:sldId id="270" r:id="rId15"/>
    <p:sldId id="262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61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80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1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42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1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066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39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096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31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0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5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684A-DAB6-4748-A44D-9E6846F94DBF}" type="datetimeFigureOut">
              <a:rPr lang="uk-UA" smtClean="0"/>
              <a:t>19.02.2015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52B6-EA54-46EE-B19B-D05FA635F1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78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zerS\Desktop\мова\den-ridnoi-mo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92696"/>
            <a:ext cx="80648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60390"/>
            <a:ext cx="6955841" cy="52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4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zerS\Desktop\мова\Іван Заєц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16824" cy="55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4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20688"/>
            <a:ext cx="729681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4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42628" cy="550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2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0987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8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9" y="2564904"/>
            <a:ext cx="3481536" cy="34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7146"/>
            <a:ext cx="5112568" cy="637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" t="44295" b="22944"/>
          <a:stretch/>
        </p:blipFill>
        <p:spPr bwMode="auto">
          <a:xfrm>
            <a:off x="256829" y="692696"/>
            <a:ext cx="3986509" cy="13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0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75799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07288" cy="415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7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erS\Desktop\мова\111-4-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1625" cy="59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7071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4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12768" cy="577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9403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7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8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zerS\Desktop\мова\20110222011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06248" cy="526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20480" cy="608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UzerS\Desktop\мова\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5"/>
            <a:ext cx="3680633" cy="60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zerS\Desktop\мова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7585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zerS\Desktop\мова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zerS\Desktop\мова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0" y="428621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zerS\Desktop\мова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zerS\Desktop\мова\mov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9573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0006B"/>
      </a:dk1>
      <a:lt1>
        <a:srgbClr val="00006B"/>
      </a:lt1>
      <a:dk2>
        <a:srgbClr val="003BB2"/>
      </a:dk2>
      <a:lt2>
        <a:srgbClr val="003BB2"/>
      </a:lt2>
      <a:accent1>
        <a:srgbClr val="003BB2"/>
      </a:accent1>
      <a:accent2>
        <a:srgbClr val="00006B"/>
      </a:accent2>
      <a:accent3>
        <a:srgbClr val="0000D6"/>
      </a:accent3>
      <a:accent4>
        <a:srgbClr val="0000D6"/>
      </a:accent4>
      <a:accent5>
        <a:srgbClr val="003BB2"/>
      </a:accent5>
      <a:accent6>
        <a:srgbClr val="003BB2"/>
      </a:accent6>
      <a:hlink>
        <a:srgbClr val="003BB2"/>
      </a:hlink>
      <a:folHlink>
        <a:srgbClr val="6699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</cp:revision>
  <dcterms:created xsi:type="dcterms:W3CDTF">2015-02-19T20:59:48Z</dcterms:created>
  <dcterms:modified xsi:type="dcterms:W3CDTF">2015-02-19T21:31:47Z</dcterms:modified>
</cp:coreProperties>
</file>