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0" r:id="rId4"/>
    <p:sldId id="279" r:id="rId5"/>
    <p:sldId id="259" r:id="rId6"/>
    <p:sldId id="262" r:id="rId7"/>
    <p:sldId id="264" r:id="rId8"/>
    <p:sldId id="265" r:id="rId9"/>
    <p:sldId id="281" r:id="rId10"/>
    <p:sldId id="283" r:id="rId11"/>
    <p:sldId id="284" r:id="rId12"/>
    <p:sldId id="268" r:id="rId13"/>
    <p:sldId id="282" r:id="rId14"/>
    <p:sldId id="267" r:id="rId15"/>
    <p:sldId id="266" r:id="rId16"/>
    <p:sldId id="263" r:id="rId17"/>
    <p:sldId id="269" r:id="rId18"/>
    <p:sldId id="272" r:id="rId19"/>
    <p:sldId id="286" r:id="rId20"/>
    <p:sldId id="287" r:id="rId21"/>
    <p:sldId id="288" r:id="rId22"/>
    <p:sldId id="289" r:id="rId23"/>
    <p:sldId id="29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610"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079E13-6B68-44FA-B9C3-25B299CBF8BB}" type="datetimeFigureOut">
              <a:rPr lang="ru-RU" smtClean="0"/>
              <a:t>04.10.2011</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4822-7C88-4FAF-9B03-E052321B0259}" type="slidenum">
              <a:rPr lang="uk-UA" smtClean="0"/>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785E10F9-8109-4337-B6FA-3B256D3A9DF0}" type="datetimeFigureOut">
              <a:rPr lang="ru-RU" smtClean="0"/>
              <a:pPr/>
              <a:t>04.10.2011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A0E0B76-27A1-4193-8F8A-A69DA8791B84}"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85E10F9-8109-4337-B6FA-3B256D3A9DF0}" type="datetimeFigureOut">
              <a:rPr lang="ru-RU" smtClean="0"/>
              <a:pPr/>
              <a:t>04.10.2011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A0E0B76-27A1-4193-8F8A-A69DA8791B84}"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85E10F9-8109-4337-B6FA-3B256D3A9DF0}" type="datetimeFigureOut">
              <a:rPr lang="ru-RU" smtClean="0"/>
              <a:pPr/>
              <a:t>04.10.2011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A0E0B76-27A1-4193-8F8A-A69DA8791B84}"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85E10F9-8109-4337-B6FA-3B256D3A9DF0}" type="datetimeFigureOut">
              <a:rPr lang="ru-RU" smtClean="0"/>
              <a:pPr/>
              <a:t>04.10.2011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A0E0B76-27A1-4193-8F8A-A69DA8791B84}"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85E10F9-8109-4337-B6FA-3B256D3A9DF0}" type="datetimeFigureOut">
              <a:rPr lang="ru-RU" smtClean="0"/>
              <a:pPr/>
              <a:t>04.10.2011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A0E0B76-27A1-4193-8F8A-A69DA8791B84}"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785E10F9-8109-4337-B6FA-3B256D3A9DF0}" type="datetimeFigureOut">
              <a:rPr lang="ru-RU" smtClean="0"/>
              <a:pPr/>
              <a:t>04.10.2011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A0E0B76-27A1-4193-8F8A-A69DA8791B84}"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785E10F9-8109-4337-B6FA-3B256D3A9DF0}" type="datetimeFigureOut">
              <a:rPr lang="ru-RU" smtClean="0"/>
              <a:pPr/>
              <a:t>04.10.2011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CA0E0B76-27A1-4193-8F8A-A69DA8791B84}"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785E10F9-8109-4337-B6FA-3B256D3A9DF0}" type="datetimeFigureOut">
              <a:rPr lang="ru-RU" smtClean="0"/>
              <a:pPr/>
              <a:t>04.10.2011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CA0E0B76-27A1-4193-8F8A-A69DA8791B84}"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5E10F9-8109-4337-B6FA-3B256D3A9DF0}" type="datetimeFigureOut">
              <a:rPr lang="ru-RU" smtClean="0"/>
              <a:pPr/>
              <a:t>04.10.2011</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CA0E0B76-27A1-4193-8F8A-A69DA8791B84}"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5E10F9-8109-4337-B6FA-3B256D3A9DF0}" type="datetimeFigureOut">
              <a:rPr lang="ru-RU" smtClean="0"/>
              <a:pPr/>
              <a:t>04.10.2011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A0E0B76-27A1-4193-8F8A-A69DA8791B84}"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5E10F9-8109-4337-B6FA-3B256D3A9DF0}" type="datetimeFigureOut">
              <a:rPr lang="ru-RU" smtClean="0"/>
              <a:pPr/>
              <a:t>04.10.2011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A0E0B76-27A1-4193-8F8A-A69DA8791B84}"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E10F9-8109-4337-B6FA-3B256D3A9DF0}" type="datetimeFigureOut">
              <a:rPr lang="ru-RU" smtClean="0"/>
              <a:pPr/>
              <a:t>04.10.2011</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E0B76-27A1-4193-8F8A-A69DA8791B84}"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image" Target="../media/image29.pn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8596" y="857232"/>
            <a:ext cx="8286808" cy="5643602"/>
          </a:xfrm>
          <a:prstGeom prst="rect">
            <a:avLst/>
          </a:prstGeom>
          <a:ln>
            <a:noFill/>
          </a:ln>
          <a:effectLst>
            <a:outerShdw blurRad="292100" dist="139700" dir="2700000" algn="tl" rotWithShape="0">
              <a:srgbClr val="333333">
                <a:alpha val="65000"/>
              </a:srgbClr>
            </a:outerShdw>
          </a:effectLst>
        </p:spPr>
      </p:pic>
      <p:sp>
        <p:nvSpPr>
          <p:cNvPr id="3" name="Заголовок 2"/>
          <p:cNvSpPr>
            <a:spLocks noGrp="1"/>
          </p:cNvSpPr>
          <p:nvPr>
            <p:ph type="title" idx="4294967295"/>
          </p:nvPr>
        </p:nvSpPr>
        <p:spPr>
          <a:xfrm>
            <a:off x="0" y="0"/>
            <a:ext cx="9144000" cy="857250"/>
          </a:xfrm>
        </p:spPr>
        <p:txBody>
          <a:bodyPr>
            <a:normAutofit/>
          </a:bodyPr>
          <a:lstStyle/>
          <a:p>
            <a:r>
              <a:rPr lang="uk-UA" sz="3600" b="1" dirty="0" smtClean="0">
                <a:solidFill>
                  <a:srgbClr val="C00000"/>
                </a:solidFill>
              </a:rPr>
              <a:t>БЕЗПЕКА НА ДОРОЗІ – БЕЗПЕКА ЖИТТЯ</a:t>
            </a:r>
            <a:endParaRPr lang="uk-UA" sz="3600"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142852"/>
            <a:ext cx="7715304" cy="646331"/>
          </a:xfrm>
          <a:prstGeom prst="rect">
            <a:avLst/>
          </a:prstGeom>
        </p:spPr>
        <p:txBody>
          <a:bodyPr wrap="square">
            <a:spAutoFit/>
          </a:bodyPr>
          <a:lstStyle/>
          <a:p>
            <a:pPr algn="ctr"/>
            <a:r>
              <a:rPr lang="uk-UA" sz="3600" b="1" dirty="0" smtClean="0">
                <a:solidFill>
                  <a:schemeClr val="accent3">
                    <a:lumMod val="50000"/>
                  </a:schemeClr>
                </a:solidFill>
              </a:rPr>
              <a:t>Активні знаки</a:t>
            </a:r>
            <a:endParaRPr lang="uk-UA" sz="3600" b="1" dirty="0">
              <a:solidFill>
                <a:schemeClr val="accent3">
                  <a:lumMod val="50000"/>
                </a:schemeClr>
              </a:solidFill>
            </a:endParaRPr>
          </a:p>
        </p:txBody>
      </p:sp>
      <p:pic>
        <p:nvPicPr>
          <p:cNvPr id="14338" name="Picture 2"/>
          <p:cNvPicPr>
            <a:picLocks noChangeAspect="1" noChangeArrowheads="1"/>
          </p:cNvPicPr>
          <p:nvPr/>
        </p:nvPicPr>
        <p:blipFill>
          <a:blip r:embed="rId2"/>
          <a:srcRect/>
          <a:stretch>
            <a:fillRect/>
          </a:stretch>
        </p:blipFill>
        <p:spPr bwMode="auto">
          <a:xfrm>
            <a:off x="285720" y="1214422"/>
            <a:ext cx="2428892" cy="2428892"/>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2786050" y="1071546"/>
            <a:ext cx="5929354" cy="5324535"/>
          </a:xfrm>
          <a:prstGeom prst="rect">
            <a:avLst/>
          </a:prstGeom>
        </p:spPr>
        <p:txBody>
          <a:bodyPr wrap="square">
            <a:spAutoFit/>
          </a:bodyPr>
          <a:lstStyle/>
          <a:p>
            <a:pPr algn="just"/>
            <a:r>
              <a:rPr lang="uk-UA" sz="2000" b="1" dirty="0" smtClean="0">
                <a:solidFill>
                  <a:schemeClr val="accent3">
                    <a:lumMod val="50000"/>
                  </a:schemeClr>
                </a:solidFill>
              </a:rPr>
              <a:t>Активні дорожні знаки використовуються для позначення небезпечних аварійних ділянок на дорозі з одностороннім та двостороннім рухом в місцях, де особливо висока ймовірність зіткнення учасників руху та пішоходів. </a:t>
            </a:r>
          </a:p>
          <a:p>
            <a:pPr algn="just"/>
            <a:endParaRPr lang="uk-UA" sz="2000" b="1" dirty="0" smtClean="0">
              <a:solidFill>
                <a:schemeClr val="accent3">
                  <a:lumMod val="50000"/>
                </a:schemeClr>
              </a:solidFill>
            </a:endParaRPr>
          </a:p>
          <a:p>
            <a:pPr algn="just"/>
            <a:r>
              <a:rPr lang="uk-UA" sz="2000" b="1" dirty="0" smtClean="0">
                <a:solidFill>
                  <a:schemeClr val="accent3">
                    <a:lumMod val="50000"/>
                  </a:schemeClr>
                </a:solidFill>
              </a:rPr>
              <a:t>Вищезгадані </a:t>
            </a:r>
            <a:r>
              <a:rPr lang="uk-UA" sz="2000" b="1" dirty="0" smtClean="0">
                <a:solidFill>
                  <a:schemeClr val="accent3">
                    <a:lumMod val="50000"/>
                  </a:schemeClr>
                </a:solidFill>
              </a:rPr>
              <a:t>знаки виконують одночасно функції дорожнього попереджуючого знаку зі </a:t>
            </a:r>
            <a:r>
              <a:rPr lang="uk-UA" sz="2000" b="1" dirty="0" err="1" smtClean="0">
                <a:solidFill>
                  <a:schemeClr val="accent3">
                    <a:lumMod val="50000"/>
                  </a:schemeClr>
                </a:solidFill>
              </a:rPr>
              <a:t>світловідбивною</a:t>
            </a:r>
            <a:r>
              <a:rPr lang="uk-UA" sz="2000" b="1" dirty="0" smtClean="0">
                <a:solidFill>
                  <a:schemeClr val="accent3">
                    <a:lumMod val="50000"/>
                  </a:schemeClr>
                </a:solidFill>
              </a:rPr>
              <a:t> </a:t>
            </a:r>
            <a:r>
              <a:rPr lang="uk-UA" sz="2000" b="1" dirty="0" smtClean="0">
                <a:solidFill>
                  <a:schemeClr val="accent3">
                    <a:lumMod val="50000"/>
                  </a:schemeClr>
                </a:solidFill>
              </a:rPr>
              <a:t>поверхнею і підсиленого світловою рухливою інформацією дорожнього знаку. Лицева поверхня знаків покрита </a:t>
            </a:r>
            <a:r>
              <a:rPr lang="uk-UA" sz="2000" b="1" dirty="0" err="1" smtClean="0">
                <a:solidFill>
                  <a:schemeClr val="accent3">
                    <a:lumMod val="50000"/>
                  </a:schemeClr>
                </a:solidFill>
              </a:rPr>
              <a:t>світловідбивною</a:t>
            </a:r>
            <a:r>
              <a:rPr lang="uk-UA" sz="2000" b="1" dirty="0" smtClean="0">
                <a:solidFill>
                  <a:schemeClr val="accent3">
                    <a:lumMod val="50000"/>
                  </a:schemeClr>
                </a:solidFill>
              </a:rPr>
              <a:t> </a:t>
            </a:r>
            <a:r>
              <a:rPr lang="uk-UA" sz="2000" b="1" dirty="0" smtClean="0">
                <a:solidFill>
                  <a:schemeClr val="accent3">
                    <a:lumMod val="50000"/>
                  </a:schemeClr>
                </a:solidFill>
              </a:rPr>
              <a:t>плівкою з графічним зображенням піктограми дорожнього знаку. Активні світлові рухливі сигнали створюють </a:t>
            </a:r>
            <a:r>
              <a:rPr lang="uk-UA" sz="2000" b="1" dirty="0" smtClean="0">
                <a:solidFill>
                  <a:schemeClr val="accent3">
                    <a:lumMod val="50000"/>
                  </a:schemeClr>
                </a:solidFill>
              </a:rPr>
              <a:t>цілеспрямовані </a:t>
            </a:r>
            <a:r>
              <a:rPr lang="uk-UA" sz="2000" b="1" dirty="0" err="1" smtClean="0">
                <a:solidFill>
                  <a:schemeClr val="accent3">
                    <a:lumMod val="50000"/>
                  </a:schemeClr>
                </a:solidFill>
              </a:rPr>
              <a:t>світловипромінюючі</a:t>
            </a:r>
            <a:r>
              <a:rPr lang="uk-UA" sz="2000" b="1" dirty="0" smtClean="0">
                <a:solidFill>
                  <a:schemeClr val="accent3">
                    <a:lumMod val="50000"/>
                  </a:schemeClr>
                </a:solidFill>
              </a:rPr>
              <a:t> діоди, які повторюють по контуру піктограму дорожнього знаку.</a:t>
            </a:r>
            <a:endParaRPr lang="uk-UA" sz="2000" b="1" dirty="0">
              <a:solidFill>
                <a:schemeClr val="accent3">
                  <a:lumMod val="50000"/>
                </a:schemeClr>
              </a:solidFill>
            </a:endParaRPr>
          </a:p>
        </p:txBody>
      </p:sp>
      <p:pic>
        <p:nvPicPr>
          <p:cNvPr id="14339" name="Picture 3"/>
          <p:cNvPicPr>
            <a:picLocks noChangeAspect="1" noChangeArrowheads="1"/>
          </p:cNvPicPr>
          <p:nvPr/>
        </p:nvPicPr>
        <p:blipFill>
          <a:blip r:embed="rId3"/>
          <a:srcRect/>
          <a:stretch>
            <a:fillRect/>
          </a:stretch>
        </p:blipFill>
        <p:spPr bwMode="auto">
          <a:xfrm>
            <a:off x="285720" y="3857628"/>
            <a:ext cx="2428892" cy="235745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928794" y="3429000"/>
            <a:ext cx="5357850" cy="250033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571472" y="357166"/>
            <a:ext cx="8286808" cy="2554545"/>
          </a:xfrm>
          <a:prstGeom prst="rect">
            <a:avLst/>
          </a:prstGeom>
        </p:spPr>
        <p:txBody>
          <a:bodyPr wrap="square">
            <a:spAutoFit/>
          </a:bodyPr>
          <a:lstStyle/>
          <a:p>
            <a:pPr algn="just"/>
            <a:r>
              <a:rPr lang="ru-RU" sz="3200" b="1" dirty="0" smtClean="0">
                <a:solidFill>
                  <a:schemeClr val="accent3">
                    <a:lumMod val="50000"/>
                  </a:schemeClr>
                </a:solidFill>
              </a:rPr>
              <a:t>	В </a:t>
            </a:r>
            <a:r>
              <a:rPr lang="ru-RU" sz="3200" b="1" dirty="0" err="1" smtClean="0">
                <a:solidFill>
                  <a:schemeClr val="accent3">
                    <a:lumMod val="50000"/>
                  </a:schemeClr>
                </a:solidFill>
              </a:rPr>
              <a:t>місцях</a:t>
            </a:r>
            <a:r>
              <a:rPr lang="ru-RU" sz="3200" b="1" dirty="0" smtClean="0">
                <a:solidFill>
                  <a:schemeClr val="accent3">
                    <a:lumMod val="50000"/>
                  </a:schemeClr>
                </a:solidFill>
              </a:rPr>
              <a:t> </a:t>
            </a:r>
            <a:r>
              <a:rPr lang="ru-RU" sz="3200" b="1" dirty="0" err="1" smtClean="0">
                <a:solidFill>
                  <a:schemeClr val="accent3">
                    <a:lumMod val="50000"/>
                  </a:schemeClr>
                </a:solidFill>
              </a:rPr>
              <a:t>проведення</a:t>
            </a:r>
            <a:r>
              <a:rPr lang="ru-RU" sz="3200" b="1" dirty="0" smtClean="0">
                <a:solidFill>
                  <a:schemeClr val="accent3">
                    <a:lumMod val="50000"/>
                  </a:schemeClr>
                </a:solidFill>
              </a:rPr>
              <a:t> </a:t>
            </a:r>
            <a:r>
              <a:rPr lang="ru-RU" sz="3200" b="1" dirty="0" err="1" smtClean="0">
                <a:solidFill>
                  <a:schemeClr val="accent3">
                    <a:lumMod val="50000"/>
                  </a:schemeClr>
                </a:solidFill>
              </a:rPr>
              <a:t>робіт</a:t>
            </a:r>
            <a:r>
              <a:rPr lang="ru-RU" sz="3200" b="1" dirty="0" smtClean="0">
                <a:solidFill>
                  <a:schemeClr val="accent3">
                    <a:lumMod val="50000"/>
                  </a:schemeClr>
                </a:solidFill>
              </a:rPr>
              <a:t> на </a:t>
            </a:r>
            <a:r>
              <a:rPr lang="ru-RU" sz="3200" b="1" dirty="0" err="1" smtClean="0">
                <a:solidFill>
                  <a:schemeClr val="accent3">
                    <a:lumMod val="50000"/>
                  </a:schemeClr>
                </a:solidFill>
              </a:rPr>
              <a:t>проїзній</a:t>
            </a:r>
            <a:r>
              <a:rPr lang="ru-RU" sz="3200" b="1" dirty="0" smtClean="0">
                <a:solidFill>
                  <a:schemeClr val="accent3">
                    <a:lumMod val="50000"/>
                  </a:schemeClr>
                </a:solidFill>
              </a:rPr>
              <a:t> </a:t>
            </a:r>
            <a:r>
              <a:rPr lang="ru-RU" sz="3200" b="1" dirty="0" err="1" smtClean="0">
                <a:solidFill>
                  <a:schemeClr val="accent3">
                    <a:lumMod val="50000"/>
                  </a:schemeClr>
                </a:solidFill>
              </a:rPr>
              <a:t>частині</a:t>
            </a:r>
            <a:r>
              <a:rPr lang="ru-RU" sz="3200" b="1" dirty="0" smtClean="0">
                <a:solidFill>
                  <a:schemeClr val="accent3">
                    <a:lumMod val="50000"/>
                  </a:schemeClr>
                </a:solidFill>
              </a:rPr>
              <a:t> </a:t>
            </a:r>
            <a:r>
              <a:rPr lang="ru-RU" sz="3200" b="1" dirty="0" err="1" smtClean="0">
                <a:solidFill>
                  <a:schemeClr val="accent3">
                    <a:lumMod val="50000"/>
                  </a:schemeClr>
                </a:solidFill>
              </a:rPr>
              <a:t>і</a:t>
            </a:r>
            <a:r>
              <a:rPr lang="ru-RU" sz="3200" b="1" dirty="0" smtClean="0">
                <a:solidFill>
                  <a:schemeClr val="accent3">
                    <a:lumMod val="50000"/>
                  </a:schemeClr>
                </a:solidFill>
              </a:rPr>
              <a:t> у </a:t>
            </a:r>
            <a:r>
              <a:rPr lang="ru-RU" sz="3200" b="1" dirty="0" err="1" smtClean="0">
                <a:solidFill>
                  <a:schemeClr val="accent3">
                    <a:lumMod val="50000"/>
                  </a:schemeClr>
                </a:solidFill>
              </a:rPr>
              <a:t>разі</a:t>
            </a:r>
            <a:r>
              <a:rPr lang="ru-RU" sz="3200" b="1" dirty="0" smtClean="0">
                <a:solidFill>
                  <a:schemeClr val="accent3">
                    <a:lumMod val="50000"/>
                  </a:schemeClr>
                </a:solidFill>
              </a:rPr>
              <a:t> </a:t>
            </a:r>
            <a:r>
              <a:rPr lang="ru-RU" sz="3200" b="1" dirty="0" err="1" smtClean="0">
                <a:solidFill>
                  <a:schemeClr val="accent3">
                    <a:lumMod val="50000"/>
                  </a:schemeClr>
                </a:solidFill>
              </a:rPr>
              <a:t>оперативних</a:t>
            </a:r>
            <a:r>
              <a:rPr lang="ru-RU" sz="3200" b="1" dirty="0" smtClean="0">
                <a:solidFill>
                  <a:schemeClr val="accent3">
                    <a:lumMod val="50000"/>
                  </a:schemeClr>
                </a:solidFill>
              </a:rPr>
              <a:t> </a:t>
            </a:r>
            <a:r>
              <a:rPr lang="ru-RU" sz="3200" b="1" dirty="0" err="1" smtClean="0">
                <a:solidFill>
                  <a:schemeClr val="accent3">
                    <a:lumMod val="50000"/>
                  </a:schemeClr>
                </a:solidFill>
              </a:rPr>
              <a:t>змін</a:t>
            </a:r>
            <a:r>
              <a:rPr lang="ru-RU" sz="3200" b="1" dirty="0" smtClean="0">
                <a:solidFill>
                  <a:schemeClr val="accent3">
                    <a:lumMod val="50000"/>
                  </a:schemeClr>
                </a:solidFill>
              </a:rPr>
              <a:t> </a:t>
            </a:r>
            <a:r>
              <a:rPr lang="ru-RU" sz="3200" b="1" dirty="0" err="1" smtClean="0">
                <a:solidFill>
                  <a:schemeClr val="accent3">
                    <a:lumMod val="50000"/>
                  </a:schemeClr>
                </a:solidFill>
              </a:rPr>
              <a:t>у</a:t>
            </a:r>
            <a:r>
              <a:rPr lang="ru-RU" sz="3200" b="1" dirty="0" smtClean="0">
                <a:solidFill>
                  <a:schemeClr val="accent3">
                    <a:lumMod val="50000"/>
                  </a:schemeClr>
                </a:solidFill>
              </a:rPr>
              <a:t> схемах </a:t>
            </a:r>
            <a:r>
              <a:rPr lang="ru-RU" sz="3200" b="1" dirty="0" err="1" smtClean="0">
                <a:solidFill>
                  <a:schemeClr val="accent3">
                    <a:lumMod val="50000"/>
                  </a:schemeClr>
                </a:solidFill>
              </a:rPr>
              <a:t>організації</a:t>
            </a:r>
            <a:r>
              <a:rPr lang="ru-RU" sz="3200" b="1" dirty="0" smtClean="0">
                <a:solidFill>
                  <a:schemeClr val="accent3">
                    <a:lumMod val="50000"/>
                  </a:schemeClr>
                </a:solidFill>
              </a:rPr>
              <a:t> </a:t>
            </a:r>
            <a:r>
              <a:rPr lang="ru-RU" sz="3200" b="1" dirty="0" err="1" smtClean="0">
                <a:solidFill>
                  <a:schemeClr val="accent3">
                    <a:lumMod val="50000"/>
                  </a:schemeClr>
                </a:solidFill>
              </a:rPr>
              <a:t>руху</a:t>
            </a:r>
            <a:r>
              <a:rPr lang="ru-RU" sz="3200" b="1" dirty="0" smtClean="0">
                <a:solidFill>
                  <a:schemeClr val="accent3">
                    <a:lumMod val="50000"/>
                  </a:schemeClr>
                </a:solidFill>
              </a:rPr>
              <a:t> </a:t>
            </a:r>
            <a:r>
              <a:rPr lang="ru-RU" sz="3200" b="1" dirty="0" err="1" smtClean="0">
                <a:solidFill>
                  <a:schemeClr val="accent3">
                    <a:lumMod val="50000"/>
                  </a:schemeClr>
                </a:solidFill>
              </a:rPr>
              <a:t>тимчасові</a:t>
            </a:r>
            <a:r>
              <a:rPr lang="ru-RU" sz="3200" b="1" dirty="0" smtClean="0">
                <a:solidFill>
                  <a:schemeClr val="accent3">
                    <a:lumMod val="50000"/>
                  </a:schemeClr>
                </a:solidFill>
              </a:rPr>
              <a:t> знаки на </a:t>
            </a:r>
            <a:r>
              <a:rPr lang="ru-RU" sz="3200" b="1" dirty="0" err="1" smtClean="0">
                <a:solidFill>
                  <a:schemeClr val="accent3">
                    <a:lumMod val="50000"/>
                  </a:schemeClr>
                </a:solidFill>
              </a:rPr>
              <a:t>переносних</a:t>
            </a:r>
            <a:r>
              <a:rPr lang="ru-RU" sz="3200" b="1" dirty="0" smtClean="0">
                <a:solidFill>
                  <a:schemeClr val="accent3">
                    <a:lumMod val="50000"/>
                  </a:schemeClr>
                </a:solidFill>
              </a:rPr>
              <a:t> опорах </a:t>
            </a:r>
            <a:r>
              <a:rPr lang="ru-RU" sz="3200" b="1" dirty="0" err="1" smtClean="0">
                <a:solidFill>
                  <a:schemeClr val="accent3">
                    <a:lumMod val="50000"/>
                  </a:schemeClr>
                </a:solidFill>
              </a:rPr>
              <a:t>допускається</a:t>
            </a:r>
            <a:r>
              <a:rPr lang="ru-RU" sz="3200" b="1" dirty="0" smtClean="0">
                <a:solidFill>
                  <a:schemeClr val="accent3">
                    <a:lumMod val="50000"/>
                  </a:schemeClr>
                </a:solidFill>
              </a:rPr>
              <a:t> </a:t>
            </a:r>
            <a:r>
              <a:rPr lang="ru-RU" sz="3200" b="1" dirty="0" err="1" smtClean="0">
                <a:solidFill>
                  <a:schemeClr val="accent3">
                    <a:lumMod val="50000"/>
                  </a:schemeClr>
                </a:solidFill>
              </a:rPr>
              <a:t>в</a:t>
            </a:r>
            <a:r>
              <a:rPr lang="ru-RU" sz="3200" b="1" dirty="0" err="1" smtClean="0">
                <a:solidFill>
                  <a:schemeClr val="accent3">
                    <a:lumMod val="50000"/>
                  </a:schemeClr>
                </a:solidFill>
              </a:rPr>
              <a:t>становлювати</a:t>
            </a:r>
            <a:r>
              <a:rPr lang="ru-RU" sz="3200" b="1" dirty="0" smtClean="0">
                <a:solidFill>
                  <a:schemeClr val="accent3">
                    <a:lumMod val="50000"/>
                  </a:schemeClr>
                </a:solidFill>
              </a:rPr>
              <a:t> </a:t>
            </a:r>
            <a:r>
              <a:rPr lang="ru-RU" sz="3200" b="1" dirty="0" smtClean="0">
                <a:solidFill>
                  <a:schemeClr val="accent3">
                    <a:lumMod val="50000"/>
                  </a:schemeClr>
                </a:solidFill>
              </a:rPr>
              <a:t>на </a:t>
            </a:r>
            <a:r>
              <a:rPr lang="ru-RU" sz="3200" b="1" dirty="0" err="1" smtClean="0">
                <a:solidFill>
                  <a:schemeClr val="accent3">
                    <a:lumMod val="50000"/>
                  </a:schemeClr>
                </a:solidFill>
              </a:rPr>
              <a:t>проїзній</a:t>
            </a:r>
            <a:r>
              <a:rPr lang="ru-RU" sz="3200" b="1" dirty="0" smtClean="0">
                <a:solidFill>
                  <a:schemeClr val="accent3">
                    <a:lumMod val="50000"/>
                  </a:schemeClr>
                </a:solidFill>
              </a:rPr>
              <a:t> </a:t>
            </a:r>
            <a:r>
              <a:rPr lang="ru-RU" sz="3200" b="1" dirty="0" err="1" smtClean="0">
                <a:solidFill>
                  <a:schemeClr val="accent3">
                    <a:lumMod val="50000"/>
                  </a:schemeClr>
                </a:solidFill>
              </a:rPr>
              <a:t>частині</a:t>
            </a:r>
            <a:r>
              <a:rPr lang="ru-RU" sz="3200" b="1" dirty="0" smtClean="0">
                <a:solidFill>
                  <a:schemeClr val="accent3">
                    <a:lumMod val="50000"/>
                  </a:schemeClr>
                </a:solidFill>
              </a:rPr>
              <a:t>.</a:t>
            </a:r>
            <a:endParaRPr lang="uk-UA" sz="3200" b="1" dirty="0">
              <a:solidFill>
                <a:schemeClr val="accent3">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85786" y="142852"/>
            <a:ext cx="2500330" cy="2819400"/>
          </a:xfrm>
          <a:prstGeom prst="rect">
            <a:avLst/>
          </a:prstGeom>
          <a:ln>
            <a:noFill/>
          </a:ln>
          <a:effectLst>
            <a:outerShdw blurRad="292100" dist="139700" dir="2700000" algn="tl" rotWithShape="0">
              <a:srgbClr val="333333">
                <a:alpha val="65000"/>
              </a:srgbClr>
            </a:outerShdw>
          </a:effectLst>
        </p:spPr>
      </p:pic>
      <p:pic>
        <p:nvPicPr>
          <p:cNvPr id="4099" name="Picture 3"/>
          <p:cNvPicPr>
            <a:picLocks noChangeAspect="1" noChangeArrowheads="1"/>
          </p:cNvPicPr>
          <p:nvPr/>
        </p:nvPicPr>
        <p:blipFill>
          <a:blip r:embed="rId3"/>
          <a:srcRect/>
          <a:stretch>
            <a:fillRect/>
          </a:stretch>
        </p:blipFill>
        <p:spPr bwMode="auto">
          <a:xfrm>
            <a:off x="3857620" y="214290"/>
            <a:ext cx="4572031" cy="6500858"/>
          </a:xfrm>
          <a:prstGeom prst="rect">
            <a:avLst/>
          </a:prstGeom>
          <a:ln>
            <a:noFill/>
          </a:ln>
          <a:effectLst>
            <a:outerShdw blurRad="292100" dist="139700" dir="2700000" algn="tl" rotWithShape="0">
              <a:srgbClr val="333333">
                <a:alpha val="65000"/>
              </a:srgbClr>
            </a:outerShdw>
          </a:effectLst>
        </p:spPr>
      </p:pic>
      <p:pic>
        <p:nvPicPr>
          <p:cNvPr id="4101" name="Picture 5"/>
          <p:cNvPicPr>
            <a:picLocks noChangeAspect="1" noChangeArrowheads="1"/>
          </p:cNvPicPr>
          <p:nvPr/>
        </p:nvPicPr>
        <p:blipFill>
          <a:blip r:embed="rId4"/>
          <a:srcRect/>
          <a:stretch>
            <a:fillRect/>
          </a:stretch>
        </p:blipFill>
        <p:spPr bwMode="auto">
          <a:xfrm>
            <a:off x="785786" y="3071810"/>
            <a:ext cx="2500330" cy="35004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srcRect/>
          <a:stretch>
            <a:fillRect/>
          </a:stretch>
        </p:blipFill>
        <p:spPr bwMode="auto">
          <a:xfrm>
            <a:off x="285720" y="3000372"/>
            <a:ext cx="8572560" cy="285752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571472" y="357166"/>
            <a:ext cx="8215370" cy="2246769"/>
          </a:xfrm>
          <a:prstGeom prst="rect">
            <a:avLst/>
          </a:prstGeom>
        </p:spPr>
        <p:txBody>
          <a:bodyPr wrap="square">
            <a:spAutoFit/>
          </a:bodyPr>
          <a:lstStyle/>
          <a:p>
            <a:pPr algn="just"/>
            <a:r>
              <a:rPr lang="uk-UA" sz="2800" b="1" dirty="0" smtClean="0">
                <a:solidFill>
                  <a:schemeClr val="accent3">
                    <a:lumMod val="50000"/>
                  </a:schemeClr>
                </a:solidFill>
              </a:rPr>
              <a:t>	Не </a:t>
            </a:r>
            <a:r>
              <a:rPr lang="uk-UA" sz="2800" b="1" dirty="0" smtClean="0">
                <a:solidFill>
                  <a:schemeClr val="accent3">
                    <a:lumMod val="50000"/>
                  </a:schemeClr>
                </a:solidFill>
              </a:rPr>
              <a:t>існує міжнародного стандарту </a:t>
            </a:r>
            <a:r>
              <a:rPr lang="uk-UA" sz="2800" b="1" dirty="0" smtClean="0">
                <a:solidFill>
                  <a:schemeClr val="accent3">
                    <a:lumMod val="50000"/>
                  </a:schemeClr>
                </a:solidFill>
              </a:rPr>
              <a:t>світлофорів </a:t>
            </a:r>
            <a:r>
              <a:rPr lang="uk-UA" sz="2800" b="1" dirty="0" smtClean="0">
                <a:solidFill>
                  <a:schemeClr val="accent3">
                    <a:lumMod val="50000"/>
                  </a:schemeClr>
                </a:solidFill>
              </a:rPr>
              <a:t>для маршрутних транспортних засобів, і вони можуть сильно відрізнятися навіть в сусідніх країнах. Як приклад нижче приводяться сигнали таких світлофорів в Бельгії і Нідерландах:</a:t>
            </a:r>
            <a:endParaRPr lang="uk-UA" sz="2800" b="1" dirty="0">
              <a:solidFill>
                <a:schemeClr val="accent3">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285728"/>
            <a:ext cx="8143932" cy="1077218"/>
          </a:xfrm>
          <a:prstGeom prst="rect">
            <a:avLst/>
          </a:prstGeom>
        </p:spPr>
        <p:txBody>
          <a:bodyPr wrap="square">
            <a:spAutoFit/>
          </a:bodyPr>
          <a:lstStyle/>
          <a:p>
            <a:pPr algn="ctr"/>
            <a:r>
              <a:rPr lang="uk-UA" sz="4000" b="1" dirty="0" smtClean="0">
                <a:solidFill>
                  <a:schemeClr val="accent3">
                    <a:lumMod val="50000"/>
                  </a:schemeClr>
                </a:solidFill>
              </a:rPr>
              <a:t>Мобільні світлофори</a:t>
            </a:r>
          </a:p>
          <a:p>
            <a:r>
              <a:rPr lang="uk-UA" sz="2400" b="1" dirty="0" smtClean="0">
                <a:solidFill>
                  <a:schemeClr val="accent3">
                    <a:lumMod val="50000"/>
                  </a:schemeClr>
                </a:solidFill>
              </a:rPr>
              <a:t>Комплекс мобільних світлофорів з </a:t>
            </a:r>
            <a:r>
              <a:rPr lang="uk-UA" sz="2400" b="1" dirty="0" err="1" smtClean="0">
                <a:solidFill>
                  <a:schemeClr val="accent3">
                    <a:lumMod val="50000"/>
                  </a:schemeClr>
                </a:solidFill>
              </a:rPr>
              <a:t>радіокеруванням</a:t>
            </a:r>
            <a:endParaRPr lang="uk-UA" sz="2400" b="1" dirty="0">
              <a:solidFill>
                <a:schemeClr val="accent3">
                  <a:lumMod val="50000"/>
                </a:schemeClr>
              </a:solidFill>
            </a:endParaRPr>
          </a:p>
        </p:txBody>
      </p:sp>
      <p:pic>
        <p:nvPicPr>
          <p:cNvPr id="12290" name="Picture 2"/>
          <p:cNvPicPr>
            <a:picLocks noChangeAspect="1" noChangeArrowheads="1"/>
          </p:cNvPicPr>
          <p:nvPr/>
        </p:nvPicPr>
        <p:blipFill>
          <a:blip r:embed="rId2"/>
          <a:srcRect/>
          <a:stretch>
            <a:fillRect/>
          </a:stretch>
        </p:blipFill>
        <p:spPr bwMode="auto">
          <a:xfrm>
            <a:off x="571472" y="2500306"/>
            <a:ext cx="1928826" cy="2928958"/>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2857488" y="1571612"/>
            <a:ext cx="5715040" cy="4893647"/>
          </a:xfrm>
          <a:prstGeom prst="rect">
            <a:avLst/>
          </a:prstGeom>
        </p:spPr>
        <p:txBody>
          <a:bodyPr wrap="square">
            <a:spAutoFit/>
          </a:bodyPr>
          <a:lstStyle/>
          <a:p>
            <a:pPr algn="just"/>
            <a:r>
              <a:rPr lang="ru-RU" sz="2400" b="1" dirty="0" smtClean="0">
                <a:solidFill>
                  <a:schemeClr val="accent3">
                    <a:lumMod val="50000"/>
                  </a:schemeClr>
                </a:solidFill>
              </a:rPr>
              <a:t>Комплекс </a:t>
            </a:r>
            <a:r>
              <a:rPr lang="ru-RU" sz="2400" b="1" dirty="0" err="1" smtClean="0">
                <a:solidFill>
                  <a:schemeClr val="accent3">
                    <a:lumMod val="50000"/>
                  </a:schemeClr>
                </a:solidFill>
              </a:rPr>
              <a:t>працює</a:t>
            </a:r>
            <a:r>
              <a:rPr lang="ru-RU" sz="2400" b="1" dirty="0" smtClean="0">
                <a:solidFill>
                  <a:schemeClr val="accent3">
                    <a:lumMod val="50000"/>
                  </a:schemeClr>
                </a:solidFill>
              </a:rPr>
              <a:t> в </a:t>
            </a:r>
            <a:r>
              <a:rPr lang="ru-RU" sz="2400" b="1" dirty="0" err="1" smtClean="0">
                <a:solidFill>
                  <a:schemeClr val="accent3">
                    <a:lumMod val="50000"/>
                  </a:schemeClr>
                </a:solidFill>
              </a:rPr>
              <a:t>трьох</a:t>
            </a:r>
            <a:r>
              <a:rPr lang="ru-RU" sz="2400" b="1" dirty="0" smtClean="0">
                <a:solidFill>
                  <a:schemeClr val="accent3">
                    <a:lumMod val="50000"/>
                  </a:schemeClr>
                </a:solidFill>
              </a:rPr>
              <a:t> режимах:</a:t>
            </a:r>
          </a:p>
          <a:p>
            <a:pPr algn="just"/>
            <a:r>
              <a:rPr lang="ru-RU" sz="2400" b="1" dirty="0" smtClean="0">
                <a:solidFill>
                  <a:schemeClr val="accent3">
                    <a:lumMod val="50000"/>
                  </a:schemeClr>
                </a:solidFill>
              </a:rPr>
              <a:t>1. Робота на </a:t>
            </a:r>
            <a:r>
              <a:rPr lang="ru-RU" sz="2400" b="1" dirty="0" err="1" smtClean="0">
                <a:solidFill>
                  <a:schemeClr val="accent3">
                    <a:lumMod val="50000"/>
                  </a:schemeClr>
                </a:solidFill>
              </a:rPr>
              <a:t>відстані</a:t>
            </a:r>
            <a:r>
              <a:rPr lang="ru-RU" sz="2400" b="1" dirty="0" smtClean="0">
                <a:solidFill>
                  <a:schemeClr val="accent3">
                    <a:lumMod val="50000"/>
                  </a:schemeClr>
                </a:solidFill>
              </a:rPr>
              <a:t> – </a:t>
            </a:r>
            <a:r>
              <a:rPr lang="ru-RU" sz="2400" b="1" dirty="0" err="1" smtClean="0">
                <a:solidFill>
                  <a:schemeClr val="accent3">
                    <a:lumMod val="50000"/>
                  </a:schemeClr>
                </a:solidFill>
              </a:rPr>
              <a:t>програма</a:t>
            </a:r>
            <a:r>
              <a:rPr lang="ru-RU" sz="2400" b="1" dirty="0" smtClean="0">
                <a:solidFill>
                  <a:schemeClr val="accent3">
                    <a:lumMod val="50000"/>
                  </a:schemeClr>
                </a:solidFill>
              </a:rPr>
              <a:t> автоматично </a:t>
            </a:r>
            <a:r>
              <a:rPr lang="ru-RU" sz="2400" b="1" dirty="0" err="1" smtClean="0">
                <a:solidFill>
                  <a:schemeClr val="accent3">
                    <a:lumMod val="50000"/>
                  </a:schemeClr>
                </a:solidFill>
              </a:rPr>
              <a:t>вибирає</a:t>
            </a:r>
            <a:r>
              <a:rPr lang="ru-RU" sz="2400" b="1" dirty="0" smtClean="0">
                <a:solidFill>
                  <a:schemeClr val="accent3">
                    <a:lumMod val="50000"/>
                  </a:schemeClr>
                </a:solidFill>
              </a:rPr>
              <a:t> час </a:t>
            </a:r>
            <a:r>
              <a:rPr lang="ru-RU" sz="2400" b="1" dirty="0" err="1" smtClean="0">
                <a:solidFill>
                  <a:schemeClr val="accent3">
                    <a:lumMod val="50000"/>
                  </a:schemeClr>
                </a:solidFill>
              </a:rPr>
              <a:t>включення</a:t>
            </a:r>
            <a:r>
              <a:rPr lang="ru-RU" sz="2400" b="1" dirty="0" smtClean="0">
                <a:solidFill>
                  <a:schemeClr val="accent3">
                    <a:lumMod val="50000"/>
                  </a:schemeClr>
                </a:solidFill>
              </a:rPr>
              <a:t> </a:t>
            </a:r>
            <a:r>
              <a:rPr lang="ru-RU" sz="2400" b="1" dirty="0" err="1" smtClean="0">
                <a:solidFill>
                  <a:schemeClr val="accent3">
                    <a:lumMod val="50000"/>
                  </a:schemeClr>
                </a:solidFill>
              </a:rPr>
              <a:t>світлофора</a:t>
            </a:r>
            <a:r>
              <a:rPr lang="ru-RU" sz="2400" b="1" dirty="0" smtClean="0">
                <a:solidFill>
                  <a:schemeClr val="accent3">
                    <a:lumMod val="50000"/>
                  </a:schemeClr>
                </a:solidFill>
              </a:rPr>
              <a:t> по </a:t>
            </a:r>
            <a:r>
              <a:rPr lang="ru-RU" sz="2400" b="1" dirty="0" err="1" smtClean="0">
                <a:solidFill>
                  <a:schemeClr val="accent3">
                    <a:lumMod val="50000"/>
                  </a:schemeClr>
                </a:solidFill>
              </a:rPr>
              <a:t>всій</a:t>
            </a:r>
            <a:r>
              <a:rPr lang="ru-RU" sz="2400" b="1" dirty="0" smtClean="0">
                <a:solidFill>
                  <a:schemeClr val="accent3">
                    <a:lumMod val="50000"/>
                  </a:schemeClr>
                </a:solidFill>
              </a:rPr>
              <a:t> </a:t>
            </a:r>
            <a:r>
              <a:rPr lang="ru-RU" sz="2400" b="1" dirty="0" err="1" smtClean="0">
                <a:solidFill>
                  <a:schemeClr val="accent3">
                    <a:lumMod val="50000"/>
                  </a:schemeClr>
                </a:solidFill>
              </a:rPr>
              <a:t>довжині</a:t>
            </a:r>
            <a:r>
              <a:rPr lang="ru-RU" sz="2400" b="1" dirty="0" smtClean="0">
                <a:solidFill>
                  <a:schemeClr val="accent3">
                    <a:lumMod val="50000"/>
                  </a:schemeClr>
                </a:solidFill>
              </a:rPr>
              <a:t> </a:t>
            </a:r>
            <a:r>
              <a:rPr lang="ru-RU" sz="2400" b="1" dirty="0" err="1" smtClean="0">
                <a:solidFill>
                  <a:schemeClr val="accent3">
                    <a:lumMod val="50000"/>
                  </a:schemeClr>
                </a:solidFill>
              </a:rPr>
              <a:t>звуженої</a:t>
            </a:r>
            <a:r>
              <a:rPr lang="ru-RU" sz="2400" b="1" dirty="0" smtClean="0">
                <a:solidFill>
                  <a:schemeClr val="accent3">
                    <a:lumMod val="50000"/>
                  </a:schemeClr>
                </a:solidFill>
              </a:rPr>
              <a:t> </a:t>
            </a:r>
            <a:r>
              <a:rPr lang="ru-RU" sz="2400" b="1" dirty="0" err="1" smtClean="0">
                <a:solidFill>
                  <a:schemeClr val="accent3">
                    <a:lumMod val="50000"/>
                  </a:schemeClr>
                </a:solidFill>
              </a:rPr>
              <a:t>ділянки</a:t>
            </a:r>
            <a:r>
              <a:rPr lang="ru-RU" sz="2400" b="1" dirty="0" smtClean="0">
                <a:solidFill>
                  <a:schemeClr val="accent3">
                    <a:lumMod val="50000"/>
                  </a:schemeClr>
                </a:solidFill>
              </a:rPr>
              <a:t> дороги при </a:t>
            </a:r>
            <a:r>
              <a:rPr lang="ru-RU" sz="2400" b="1" dirty="0" err="1" smtClean="0">
                <a:solidFill>
                  <a:schemeClr val="accent3">
                    <a:lumMod val="50000"/>
                  </a:schemeClr>
                </a:solidFill>
              </a:rPr>
              <a:t>швидкості</a:t>
            </a:r>
            <a:r>
              <a:rPr lang="ru-RU" sz="2400" b="1" dirty="0" smtClean="0">
                <a:solidFill>
                  <a:schemeClr val="accent3">
                    <a:lumMod val="50000"/>
                  </a:schemeClr>
                </a:solidFill>
              </a:rPr>
              <a:t> </a:t>
            </a:r>
            <a:r>
              <a:rPr lang="ru-RU" sz="2400" b="1" dirty="0" err="1" smtClean="0">
                <a:solidFill>
                  <a:schemeClr val="accent3">
                    <a:lumMod val="50000"/>
                  </a:schemeClr>
                </a:solidFill>
              </a:rPr>
              <a:t>руху</a:t>
            </a:r>
            <a:r>
              <a:rPr lang="ru-RU" sz="2400" b="1" dirty="0" smtClean="0">
                <a:solidFill>
                  <a:schemeClr val="accent3">
                    <a:lumMod val="50000"/>
                  </a:schemeClr>
                </a:solidFill>
              </a:rPr>
              <a:t> </a:t>
            </a:r>
            <a:r>
              <a:rPr lang="ru-RU" sz="2400" b="1" dirty="0" err="1" smtClean="0">
                <a:solidFill>
                  <a:schemeClr val="accent3">
                    <a:lumMod val="50000"/>
                  </a:schemeClr>
                </a:solidFill>
              </a:rPr>
              <a:t>автомобілів</a:t>
            </a:r>
            <a:r>
              <a:rPr lang="ru-RU" sz="2400" b="1" dirty="0" smtClean="0">
                <a:solidFill>
                  <a:schemeClr val="accent3">
                    <a:lumMod val="50000"/>
                  </a:schemeClr>
                </a:solidFill>
              </a:rPr>
              <a:t> 15-18 км/год. </a:t>
            </a:r>
          </a:p>
          <a:p>
            <a:pPr algn="just"/>
            <a:r>
              <a:rPr lang="ru-RU" sz="2400" b="1" dirty="0" smtClean="0">
                <a:solidFill>
                  <a:schemeClr val="accent3">
                    <a:lumMod val="50000"/>
                  </a:schemeClr>
                </a:solidFill>
              </a:rPr>
              <a:t>2. Стандартна </a:t>
            </a:r>
            <a:r>
              <a:rPr lang="ru-RU" sz="2400" b="1" dirty="0" err="1" smtClean="0">
                <a:solidFill>
                  <a:schemeClr val="accent3">
                    <a:lumMod val="50000"/>
                  </a:schemeClr>
                </a:solidFill>
              </a:rPr>
              <a:t>програма</a:t>
            </a:r>
            <a:r>
              <a:rPr lang="ru-RU" sz="2400" b="1" dirty="0" smtClean="0">
                <a:solidFill>
                  <a:schemeClr val="accent3">
                    <a:lumMod val="50000"/>
                  </a:schemeClr>
                </a:solidFill>
              </a:rPr>
              <a:t> - робота </a:t>
            </a:r>
            <a:r>
              <a:rPr lang="ru-RU" sz="2400" b="1" dirty="0" err="1" smtClean="0">
                <a:solidFill>
                  <a:schemeClr val="accent3">
                    <a:lumMod val="50000"/>
                  </a:schemeClr>
                </a:solidFill>
              </a:rPr>
              <a:t>програми</a:t>
            </a:r>
            <a:r>
              <a:rPr lang="ru-RU" sz="2400" b="1" dirty="0" smtClean="0">
                <a:solidFill>
                  <a:schemeClr val="accent3">
                    <a:lumMod val="50000"/>
                  </a:schemeClr>
                </a:solidFill>
              </a:rPr>
              <a:t> не </a:t>
            </a:r>
            <a:r>
              <a:rPr lang="ru-RU" sz="2400" b="1" dirty="0" err="1" smtClean="0">
                <a:solidFill>
                  <a:schemeClr val="accent3">
                    <a:lumMod val="50000"/>
                  </a:schemeClr>
                </a:solidFill>
              </a:rPr>
              <a:t>залежить</a:t>
            </a:r>
            <a:r>
              <a:rPr lang="ru-RU" sz="2400" b="1" dirty="0" smtClean="0">
                <a:solidFill>
                  <a:schemeClr val="accent3">
                    <a:lumMod val="50000"/>
                  </a:schemeClr>
                </a:solidFill>
              </a:rPr>
              <a:t> </a:t>
            </a:r>
            <a:r>
              <a:rPr lang="ru-RU" sz="2400" b="1" dirty="0" err="1" smtClean="0">
                <a:solidFill>
                  <a:schemeClr val="accent3">
                    <a:lumMod val="50000"/>
                  </a:schemeClr>
                </a:solidFill>
              </a:rPr>
              <a:t>від</a:t>
            </a:r>
            <a:r>
              <a:rPr lang="ru-RU" sz="2400" b="1" dirty="0" smtClean="0">
                <a:solidFill>
                  <a:schemeClr val="accent3">
                    <a:lumMod val="50000"/>
                  </a:schemeClr>
                </a:solidFill>
              </a:rPr>
              <a:t> </a:t>
            </a:r>
            <a:r>
              <a:rPr lang="ru-RU" sz="2400" b="1" dirty="0" err="1" smtClean="0">
                <a:solidFill>
                  <a:schemeClr val="accent3">
                    <a:lumMod val="50000"/>
                  </a:schemeClr>
                </a:solidFill>
              </a:rPr>
              <a:t>ситуації</a:t>
            </a:r>
            <a:r>
              <a:rPr lang="ru-RU" sz="2400" b="1" dirty="0" smtClean="0">
                <a:solidFill>
                  <a:schemeClr val="accent3">
                    <a:lumMod val="50000"/>
                  </a:schemeClr>
                </a:solidFill>
              </a:rPr>
              <a:t> на </a:t>
            </a:r>
            <a:r>
              <a:rPr lang="ru-RU" sz="2400" b="1" dirty="0" err="1" smtClean="0">
                <a:solidFill>
                  <a:schemeClr val="accent3">
                    <a:lumMod val="50000"/>
                  </a:schemeClr>
                </a:solidFill>
              </a:rPr>
              <a:t>звуженій</a:t>
            </a:r>
            <a:r>
              <a:rPr lang="ru-RU" sz="2400" b="1" dirty="0" smtClean="0">
                <a:solidFill>
                  <a:schemeClr val="accent3">
                    <a:lumMod val="50000"/>
                  </a:schemeClr>
                </a:solidFill>
              </a:rPr>
              <a:t> </a:t>
            </a:r>
            <a:r>
              <a:rPr lang="ru-RU" sz="2400" b="1" dirty="0" err="1" smtClean="0">
                <a:solidFill>
                  <a:schemeClr val="accent3">
                    <a:lumMod val="50000"/>
                  </a:schemeClr>
                </a:solidFill>
              </a:rPr>
              <a:t>ділянці</a:t>
            </a:r>
            <a:r>
              <a:rPr lang="ru-RU" sz="2400" b="1" dirty="0" smtClean="0">
                <a:solidFill>
                  <a:schemeClr val="accent3">
                    <a:lumMod val="50000"/>
                  </a:schemeClr>
                </a:solidFill>
              </a:rPr>
              <a:t> дороги, </a:t>
            </a:r>
            <a:r>
              <a:rPr lang="ru-RU" sz="2400" b="1" dirty="0" err="1" smtClean="0">
                <a:solidFill>
                  <a:schemeClr val="accent3">
                    <a:lumMod val="50000"/>
                  </a:schemeClr>
                </a:solidFill>
              </a:rPr>
              <a:t>потрібно</a:t>
            </a:r>
            <a:r>
              <a:rPr lang="ru-RU" sz="2400" b="1" dirty="0" smtClean="0">
                <a:solidFill>
                  <a:schemeClr val="accent3">
                    <a:lumMod val="50000"/>
                  </a:schemeClr>
                </a:solidFill>
              </a:rPr>
              <a:t> ввести </a:t>
            </a:r>
            <a:r>
              <a:rPr lang="ru-RU" sz="2400" b="1" dirty="0" err="1" smtClean="0">
                <a:solidFill>
                  <a:schemeClr val="accent3">
                    <a:lumMod val="50000"/>
                  </a:schemeClr>
                </a:solidFill>
              </a:rPr>
              <a:t>інтервал</a:t>
            </a:r>
            <a:r>
              <a:rPr lang="ru-RU" sz="2400" b="1" dirty="0" smtClean="0">
                <a:solidFill>
                  <a:schemeClr val="accent3">
                    <a:lumMod val="50000"/>
                  </a:schemeClr>
                </a:solidFill>
              </a:rPr>
              <a:t> </a:t>
            </a:r>
            <a:r>
              <a:rPr lang="ru-RU" sz="2400" b="1" dirty="0" err="1" smtClean="0">
                <a:solidFill>
                  <a:schemeClr val="accent3">
                    <a:lumMod val="50000"/>
                  </a:schemeClr>
                </a:solidFill>
              </a:rPr>
              <a:t>переключення</a:t>
            </a:r>
            <a:r>
              <a:rPr lang="ru-RU" sz="2400" b="1" dirty="0" smtClean="0">
                <a:solidFill>
                  <a:schemeClr val="accent3">
                    <a:lumMod val="50000"/>
                  </a:schemeClr>
                </a:solidFill>
              </a:rPr>
              <a:t>. </a:t>
            </a:r>
          </a:p>
          <a:p>
            <a:pPr algn="just"/>
            <a:r>
              <a:rPr lang="ru-RU" sz="2400" b="1" dirty="0" smtClean="0">
                <a:solidFill>
                  <a:schemeClr val="accent3">
                    <a:lumMod val="50000"/>
                  </a:schemeClr>
                </a:solidFill>
              </a:rPr>
              <a:t>3. </a:t>
            </a:r>
            <a:r>
              <a:rPr lang="ru-RU" sz="2400" b="1" dirty="0" err="1" smtClean="0">
                <a:solidFill>
                  <a:schemeClr val="accent3">
                    <a:lumMod val="50000"/>
                  </a:schemeClr>
                </a:solidFill>
              </a:rPr>
              <a:t>Добова</a:t>
            </a:r>
            <a:r>
              <a:rPr lang="ru-RU" sz="2400" b="1" dirty="0" smtClean="0">
                <a:solidFill>
                  <a:schemeClr val="accent3">
                    <a:lumMod val="50000"/>
                  </a:schemeClr>
                </a:solidFill>
              </a:rPr>
              <a:t> робота – в </a:t>
            </a:r>
            <a:r>
              <a:rPr lang="ru-RU" sz="2400" b="1" dirty="0" err="1" smtClean="0">
                <a:solidFill>
                  <a:schemeClr val="accent3">
                    <a:lumMod val="50000"/>
                  </a:schemeClr>
                </a:solidFill>
              </a:rPr>
              <a:t>цьому</a:t>
            </a:r>
            <a:r>
              <a:rPr lang="ru-RU" sz="2400" b="1" dirty="0" smtClean="0">
                <a:solidFill>
                  <a:schemeClr val="accent3">
                    <a:lumMod val="50000"/>
                  </a:schemeClr>
                </a:solidFill>
              </a:rPr>
              <a:t> </a:t>
            </a:r>
            <a:r>
              <a:rPr lang="ru-RU" sz="2400" b="1" dirty="0" err="1" smtClean="0">
                <a:solidFill>
                  <a:schemeClr val="accent3">
                    <a:lumMod val="50000"/>
                  </a:schemeClr>
                </a:solidFill>
              </a:rPr>
              <a:t>режимі</a:t>
            </a:r>
            <a:r>
              <a:rPr lang="ru-RU" sz="2400" b="1" dirty="0" smtClean="0">
                <a:solidFill>
                  <a:schemeClr val="accent3">
                    <a:lumMod val="50000"/>
                  </a:schemeClr>
                </a:solidFill>
              </a:rPr>
              <a:t> </a:t>
            </a:r>
            <a:r>
              <a:rPr lang="ru-RU" sz="2400" b="1" dirty="0" err="1" smtClean="0">
                <a:solidFill>
                  <a:schemeClr val="accent3">
                    <a:lumMod val="50000"/>
                  </a:schemeClr>
                </a:solidFill>
              </a:rPr>
              <a:t>можливе</a:t>
            </a:r>
            <a:r>
              <a:rPr lang="ru-RU" sz="2400" b="1" dirty="0" smtClean="0">
                <a:solidFill>
                  <a:schemeClr val="accent3">
                    <a:lumMod val="50000"/>
                  </a:schemeClr>
                </a:solidFill>
              </a:rPr>
              <a:t> </a:t>
            </a:r>
            <a:r>
              <a:rPr lang="ru-RU" sz="2400" b="1" dirty="0" err="1" smtClean="0">
                <a:solidFill>
                  <a:schemeClr val="accent3">
                    <a:lumMod val="50000"/>
                  </a:schemeClr>
                </a:solidFill>
              </a:rPr>
              <a:t>довільне</a:t>
            </a:r>
            <a:r>
              <a:rPr lang="ru-RU" sz="2400" b="1" dirty="0" smtClean="0">
                <a:solidFill>
                  <a:schemeClr val="accent3">
                    <a:lumMod val="50000"/>
                  </a:schemeClr>
                </a:solidFill>
              </a:rPr>
              <a:t> </a:t>
            </a:r>
            <a:r>
              <a:rPr lang="ru-RU" sz="2400" b="1" dirty="0" err="1" smtClean="0">
                <a:solidFill>
                  <a:schemeClr val="accent3">
                    <a:lumMod val="50000"/>
                  </a:schemeClr>
                </a:solidFill>
              </a:rPr>
              <a:t>програмування</a:t>
            </a:r>
            <a:r>
              <a:rPr lang="ru-RU" sz="2400" b="1" dirty="0" smtClean="0">
                <a:solidFill>
                  <a:schemeClr val="accent3">
                    <a:lumMod val="50000"/>
                  </a:schemeClr>
                </a:solidFill>
              </a:rPr>
              <a:t> 10-и </a:t>
            </a:r>
            <a:r>
              <a:rPr lang="ru-RU" sz="2400" b="1" dirty="0" err="1" smtClean="0">
                <a:solidFill>
                  <a:schemeClr val="accent3">
                    <a:lumMod val="50000"/>
                  </a:schemeClr>
                </a:solidFill>
              </a:rPr>
              <a:t>часових</a:t>
            </a:r>
            <a:r>
              <a:rPr lang="ru-RU" sz="2400" b="1" dirty="0" smtClean="0">
                <a:solidFill>
                  <a:schemeClr val="accent3">
                    <a:lumMod val="50000"/>
                  </a:schemeClr>
                </a:solidFill>
              </a:rPr>
              <a:t> </a:t>
            </a:r>
            <a:r>
              <a:rPr lang="ru-RU" sz="2400" b="1" dirty="0" err="1" smtClean="0">
                <a:solidFill>
                  <a:schemeClr val="accent3">
                    <a:lumMod val="50000"/>
                  </a:schemeClr>
                </a:solidFill>
              </a:rPr>
              <a:t>інтервалів</a:t>
            </a:r>
            <a:r>
              <a:rPr lang="ru-RU" sz="2400" b="1" dirty="0" smtClean="0">
                <a:solidFill>
                  <a:schemeClr val="accent3">
                    <a:lumMod val="50000"/>
                  </a:schemeClr>
                </a:solidFill>
              </a:rPr>
              <a:t>.</a:t>
            </a:r>
            <a:endParaRPr lang="uk-UA" sz="2400" b="1" dirty="0">
              <a:solidFill>
                <a:schemeClr val="accent3">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857232"/>
            <a:ext cx="8501122" cy="2923877"/>
          </a:xfrm>
          <a:prstGeom prst="rect">
            <a:avLst/>
          </a:prstGeom>
        </p:spPr>
        <p:txBody>
          <a:bodyPr wrap="square">
            <a:spAutoFit/>
          </a:bodyPr>
          <a:lstStyle/>
          <a:p>
            <a:pPr algn="just"/>
            <a:r>
              <a:rPr lang="uk-UA" sz="2400" b="1" dirty="0" smtClean="0">
                <a:solidFill>
                  <a:schemeClr val="accent3">
                    <a:lumMod val="50000"/>
                  </a:schemeClr>
                </a:solidFill>
              </a:rPr>
              <a:t>	Елементи </a:t>
            </a:r>
            <a:r>
              <a:rPr lang="uk-UA" sz="2400" b="1" dirty="0" smtClean="0">
                <a:solidFill>
                  <a:schemeClr val="accent3">
                    <a:lumMod val="50000"/>
                  </a:schemeClr>
                </a:solidFill>
              </a:rPr>
              <a:t>острівців безпеки виготовлені з гумового </a:t>
            </a:r>
            <a:r>
              <a:rPr lang="uk-UA" sz="2400" b="1" dirty="0" err="1" smtClean="0">
                <a:solidFill>
                  <a:schemeClr val="accent3">
                    <a:lumMod val="50000"/>
                  </a:schemeClr>
                </a:solidFill>
              </a:rPr>
              <a:t>грануляту</a:t>
            </a:r>
            <a:r>
              <a:rPr lang="uk-UA" sz="2400" b="1" dirty="0" smtClean="0">
                <a:solidFill>
                  <a:schemeClr val="accent3">
                    <a:lumMod val="50000"/>
                  </a:schemeClr>
                </a:solidFill>
              </a:rPr>
              <a:t> цегельно-червоного кольору. </a:t>
            </a:r>
          </a:p>
          <a:p>
            <a:pPr algn="just"/>
            <a:r>
              <a:rPr lang="uk-UA" sz="2400" b="1" dirty="0" smtClean="0">
                <a:solidFill>
                  <a:schemeClr val="accent3">
                    <a:lumMod val="50000"/>
                  </a:schemeClr>
                </a:solidFill>
              </a:rPr>
              <a:t>По периметру острівця вклеєні прямокутники білої </a:t>
            </a:r>
            <a:r>
              <a:rPr lang="uk-UA" sz="2400" b="1" dirty="0" err="1" smtClean="0">
                <a:solidFill>
                  <a:schemeClr val="accent3">
                    <a:lumMod val="50000"/>
                  </a:schemeClr>
                </a:solidFill>
              </a:rPr>
              <a:t>світловідбивної</a:t>
            </a:r>
            <a:r>
              <a:rPr lang="uk-UA" sz="2400" b="1" dirty="0" smtClean="0">
                <a:solidFill>
                  <a:schemeClr val="accent3">
                    <a:lumMod val="50000"/>
                  </a:schemeClr>
                </a:solidFill>
              </a:rPr>
              <a:t> </a:t>
            </a:r>
            <a:r>
              <a:rPr lang="uk-UA" sz="2400" b="1" dirty="0" smtClean="0">
                <a:solidFill>
                  <a:schemeClr val="accent3">
                    <a:lumMod val="50000"/>
                  </a:schemeClr>
                </a:solidFill>
              </a:rPr>
              <a:t>плівки. </a:t>
            </a:r>
          </a:p>
          <a:p>
            <a:pPr algn="just"/>
            <a:r>
              <a:rPr lang="uk-UA" sz="2400" b="1" dirty="0" smtClean="0">
                <a:solidFill>
                  <a:schemeClr val="accent3">
                    <a:lumMod val="50000"/>
                  </a:schemeClr>
                </a:solidFill>
              </a:rPr>
              <a:t>Розміри острівця безпеки залежать від кількості вибраних елементів. </a:t>
            </a:r>
          </a:p>
          <a:p>
            <a:endParaRPr lang="uk-UA" sz="2000" b="1" dirty="0" smtClean="0">
              <a:solidFill>
                <a:schemeClr val="accent3">
                  <a:lumMod val="50000"/>
                </a:schemeClr>
              </a:solidFill>
            </a:endParaRPr>
          </a:p>
          <a:p>
            <a:r>
              <a:rPr lang="uk-UA" sz="2000" b="1" dirty="0" smtClean="0">
                <a:solidFill>
                  <a:schemeClr val="accent3">
                    <a:lumMod val="50000"/>
                  </a:schemeClr>
                </a:solidFill>
              </a:rPr>
              <a:t> </a:t>
            </a:r>
            <a:endParaRPr lang="uk-UA" sz="2000" b="1" dirty="0">
              <a:solidFill>
                <a:schemeClr val="accent3">
                  <a:lumMod val="50000"/>
                </a:schemeClr>
              </a:solidFill>
            </a:endParaRPr>
          </a:p>
        </p:txBody>
      </p:sp>
      <p:pic>
        <p:nvPicPr>
          <p:cNvPr id="11266" name="Picture 2"/>
          <p:cNvPicPr>
            <a:picLocks noChangeAspect="1" noChangeArrowheads="1"/>
          </p:cNvPicPr>
          <p:nvPr/>
        </p:nvPicPr>
        <p:blipFill>
          <a:blip r:embed="rId2"/>
          <a:srcRect/>
          <a:stretch>
            <a:fillRect/>
          </a:stretch>
        </p:blipFill>
        <p:spPr bwMode="auto">
          <a:xfrm>
            <a:off x="642910" y="3286124"/>
            <a:ext cx="3714776" cy="321471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714480" y="142852"/>
            <a:ext cx="6357981" cy="769441"/>
          </a:xfrm>
          <a:prstGeom prst="rect">
            <a:avLst/>
          </a:prstGeom>
        </p:spPr>
        <p:txBody>
          <a:bodyPr wrap="square">
            <a:spAutoFit/>
          </a:bodyPr>
          <a:lstStyle/>
          <a:p>
            <a:pPr algn="ctr"/>
            <a:r>
              <a:rPr lang="uk-UA" sz="4400" b="1" dirty="0" smtClean="0">
                <a:solidFill>
                  <a:schemeClr val="accent3">
                    <a:lumMod val="50000"/>
                  </a:schemeClr>
                </a:solidFill>
              </a:rPr>
              <a:t>Острівці безпеки</a:t>
            </a:r>
            <a:endParaRPr lang="uk-UA" sz="4400" b="1" dirty="0">
              <a:solidFill>
                <a:schemeClr val="accent3">
                  <a:lumMod val="50000"/>
                </a:schemeClr>
              </a:solidFill>
            </a:endParaRPr>
          </a:p>
        </p:txBody>
      </p:sp>
      <p:pic>
        <p:nvPicPr>
          <p:cNvPr id="6146" name="Picture 2"/>
          <p:cNvPicPr>
            <a:picLocks noChangeAspect="1" noChangeArrowheads="1"/>
          </p:cNvPicPr>
          <p:nvPr/>
        </p:nvPicPr>
        <p:blipFill>
          <a:blip r:embed="rId3"/>
          <a:srcRect/>
          <a:stretch>
            <a:fillRect/>
          </a:stretch>
        </p:blipFill>
        <p:spPr bwMode="auto">
          <a:xfrm>
            <a:off x="4786314" y="3286124"/>
            <a:ext cx="3786214" cy="321471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a:stretch>
            <a:fillRect/>
          </a:stretch>
        </p:blipFill>
        <p:spPr bwMode="auto">
          <a:xfrm>
            <a:off x="857224" y="3786190"/>
            <a:ext cx="3214710" cy="2333630"/>
          </a:xfrm>
          <a:prstGeom prst="rect">
            <a:avLst/>
          </a:prstGeom>
          <a:ln>
            <a:noFill/>
          </a:ln>
          <a:effectLst>
            <a:outerShdw blurRad="292100" dist="139700" dir="2700000" algn="tl" rotWithShape="0">
              <a:srgbClr val="333333">
                <a:alpha val="65000"/>
              </a:srgbClr>
            </a:outerShdw>
          </a:effectLst>
        </p:spPr>
      </p:pic>
      <p:pic>
        <p:nvPicPr>
          <p:cNvPr id="8196" name="Picture 4"/>
          <p:cNvPicPr>
            <a:picLocks noChangeAspect="1" noChangeArrowheads="1"/>
          </p:cNvPicPr>
          <p:nvPr/>
        </p:nvPicPr>
        <p:blipFill>
          <a:blip r:embed="rId3"/>
          <a:srcRect/>
          <a:stretch>
            <a:fillRect/>
          </a:stretch>
        </p:blipFill>
        <p:spPr bwMode="auto">
          <a:xfrm>
            <a:off x="5000628" y="3786190"/>
            <a:ext cx="3357586" cy="2286016"/>
          </a:xfrm>
          <a:prstGeom prst="rect">
            <a:avLst/>
          </a:prstGeom>
          <a:ln>
            <a:noFill/>
          </a:ln>
          <a:effectLst>
            <a:outerShdw blurRad="292100" dist="139700" dir="2700000" algn="tl" rotWithShape="0">
              <a:srgbClr val="333333">
                <a:alpha val="65000"/>
              </a:srgbClr>
            </a:outerShdw>
          </a:effectLst>
        </p:spPr>
      </p:pic>
      <p:pic>
        <p:nvPicPr>
          <p:cNvPr id="8197" name="Picture 5"/>
          <p:cNvPicPr>
            <a:picLocks noChangeAspect="1" noChangeArrowheads="1"/>
          </p:cNvPicPr>
          <p:nvPr/>
        </p:nvPicPr>
        <p:blipFill>
          <a:blip r:embed="rId4"/>
          <a:srcRect/>
          <a:stretch>
            <a:fillRect/>
          </a:stretch>
        </p:blipFill>
        <p:spPr bwMode="auto">
          <a:xfrm>
            <a:off x="857224" y="928670"/>
            <a:ext cx="3219450" cy="2109792"/>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5"/>
          <a:srcRect/>
          <a:stretch>
            <a:fillRect/>
          </a:stretch>
        </p:blipFill>
        <p:spPr bwMode="auto">
          <a:xfrm>
            <a:off x="5000628" y="928670"/>
            <a:ext cx="3214710" cy="2071692"/>
          </a:xfrm>
          <a:prstGeom prst="rect">
            <a:avLst/>
          </a:prstGeom>
          <a:ln>
            <a:noFill/>
          </a:ln>
          <a:effectLst>
            <a:outerShdw blurRad="292100" dist="139700" dir="2700000" algn="tl" rotWithShape="0">
              <a:srgbClr val="333333">
                <a:alpha val="65000"/>
              </a:srgbClr>
            </a:outerShdw>
          </a:effectLst>
        </p:spPr>
      </p:pic>
      <p:sp>
        <p:nvSpPr>
          <p:cNvPr id="6" name="Заголовок 5"/>
          <p:cNvSpPr>
            <a:spLocks noGrp="1"/>
          </p:cNvSpPr>
          <p:nvPr>
            <p:ph type="title" idx="4294967295"/>
          </p:nvPr>
        </p:nvSpPr>
        <p:spPr>
          <a:xfrm>
            <a:off x="0" y="0"/>
            <a:ext cx="8229600" cy="928688"/>
          </a:xfrm>
        </p:spPr>
        <p:txBody>
          <a:bodyPr>
            <a:normAutofit/>
          </a:bodyPr>
          <a:lstStyle/>
          <a:p>
            <a:r>
              <a:rPr lang="uk-UA" sz="3600" b="1" dirty="0" smtClean="0">
                <a:solidFill>
                  <a:schemeClr val="accent3">
                    <a:lumMod val="50000"/>
                  </a:schemeClr>
                </a:solidFill>
              </a:rPr>
              <a:t>ДОРОЖНЯ РОЗМІТКА</a:t>
            </a:r>
            <a:endParaRPr lang="uk-UA" sz="3600" b="1" dirty="0">
              <a:solidFill>
                <a:schemeClr val="accent3">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214291"/>
            <a:ext cx="7572428" cy="1477328"/>
          </a:xfrm>
          <a:prstGeom prst="rect">
            <a:avLst/>
          </a:prstGeom>
        </p:spPr>
        <p:txBody>
          <a:bodyPr wrap="square">
            <a:spAutoFit/>
          </a:bodyPr>
          <a:lstStyle/>
          <a:p>
            <a:pPr algn="ctr"/>
            <a:r>
              <a:rPr lang="uk-UA" sz="3600" b="1" dirty="0" smtClean="0">
                <a:solidFill>
                  <a:schemeClr val="accent3">
                    <a:lumMod val="50000"/>
                  </a:schemeClr>
                </a:solidFill>
              </a:rPr>
              <a:t>Бар'єрне огородження</a:t>
            </a:r>
          </a:p>
          <a:p>
            <a:r>
              <a:rPr lang="uk-UA" dirty="0" smtClean="0"/>
              <a:t>	</a:t>
            </a:r>
          </a:p>
          <a:p>
            <a:endParaRPr lang="uk-UA" dirty="0" smtClean="0"/>
          </a:p>
          <a:p>
            <a:r>
              <a:rPr lang="uk-UA" dirty="0" smtClean="0"/>
              <a:t>	</a:t>
            </a:r>
            <a:endParaRPr lang="uk-UA" dirty="0"/>
          </a:p>
        </p:txBody>
      </p:sp>
      <p:pic>
        <p:nvPicPr>
          <p:cNvPr id="13314" name="Picture 2"/>
          <p:cNvPicPr>
            <a:picLocks noChangeAspect="1" noChangeArrowheads="1"/>
          </p:cNvPicPr>
          <p:nvPr/>
        </p:nvPicPr>
        <p:blipFill>
          <a:blip r:embed="rId2"/>
          <a:srcRect/>
          <a:stretch>
            <a:fillRect/>
          </a:stretch>
        </p:blipFill>
        <p:spPr bwMode="auto">
          <a:xfrm>
            <a:off x="857224" y="1000108"/>
            <a:ext cx="3000396" cy="1785940"/>
          </a:xfrm>
          <a:prstGeom prst="rect">
            <a:avLst/>
          </a:prstGeom>
          <a:ln>
            <a:noFill/>
          </a:ln>
          <a:effectLst>
            <a:outerShdw blurRad="292100" dist="139700" dir="2700000" algn="tl" rotWithShape="0">
              <a:srgbClr val="333333">
                <a:alpha val="65000"/>
              </a:srgbClr>
            </a:outerShdw>
          </a:effectLst>
        </p:spPr>
      </p:pic>
      <p:pic>
        <p:nvPicPr>
          <p:cNvPr id="13315" name="Picture 3"/>
          <p:cNvPicPr>
            <a:picLocks noChangeAspect="1" noChangeArrowheads="1"/>
          </p:cNvPicPr>
          <p:nvPr/>
        </p:nvPicPr>
        <p:blipFill>
          <a:blip r:embed="rId3"/>
          <a:srcRect/>
          <a:stretch>
            <a:fillRect/>
          </a:stretch>
        </p:blipFill>
        <p:spPr bwMode="auto">
          <a:xfrm>
            <a:off x="4929190" y="1000108"/>
            <a:ext cx="3071834" cy="1866900"/>
          </a:xfrm>
          <a:prstGeom prst="rect">
            <a:avLst/>
          </a:prstGeom>
          <a:ln>
            <a:noFill/>
          </a:ln>
          <a:effectLst>
            <a:outerShdw blurRad="292100" dist="139700" dir="2700000" algn="tl" rotWithShape="0">
              <a:srgbClr val="333333">
                <a:alpha val="65000"/>
              </a:srgbClr>
            </a:outerShdw>
          </a:effectLst>
        </p:spPr>
      </p:pic>
      <p:pic>
        <p:nvPicPr>
          <p:cNvPr id="13316" name="Picture 4"/>
          <p:cNvPicPr>
            <a:picLocks noChangeAspect="1" noChangeArrowheads="1"/>
          </p:cNvPicPr>
          <p:nvPr/>
        </p:nvPicPr>
        <p:blipFill>
          <a:blip r:embed="rId4"/>
          <a:srcRect/>
          <a:stretch>
            <a:fillRect/>
          </a:stretch>
        </p:blipFill>
        <p:spPr bwMode="auto">
          <a:xfrm>
            <a:off x="571472" y="3214686"/>
            <a:ext cx="3571900" cy="2438402"/>
          </a:xfrm>
          <a:prstGeom prst="rect">
            <a:avLst/>
          </a:prstGeom>
          <a:ln>
            <a:noFill/>
          </a:ln>
          <a:effectLst>
            <a:outerShdw blurRad="292100" dist="139700" dir="2700000" algn="tl" rotWithShape="0">
              <a:srgbClr val="333333">
                <a:alpha val="65000"/>
              </a:srgbClr>
            </a:outerShdw>
          </a:effectLst>
        </p:spPr>
      </p:pic>
      <p:pic>
        <p:nvPicPr>
          <p:cNvPr id="13317" name="Picture 5"/>
          <p:cNvPicPr>
            <a:picLocks noChangeAspect="1" noChangeArrowheads="1"/>
          </p:cNvPicPr>
          <p:nvPr/>
        </p:nvPicPr>
        <p:blipFill>
          <a:blip r:embed="rId5"/>
          <a:srcRect/>
          <a:stretch>
            <a:fillRect/>
          </a:stretch>
        </p:blipFill>
        <p:spPr bwMode="auto">
          <a:xfrm>
            <a:off x="4643438" y="3214686"/>
            <a:ext cx="3786214" cy="243364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1604" y="285728"/>
            <a:ext cx="6429420" cy="954107"/>
          </a:xfrm>
          <a:prstGeom prst="rect">
            <a:avLst/>
          </a:prstGeom>
        </p:spPr>
        <p:txBody>
          <a:bodyPr wrap="square">
            <a:spAutoFit/>
          </a:bodyPr>
          <a:lstStyle/>
          <a:p>
            <a:pPr algn="ctr"/>
            <a:r>
              <a:rPr lang="uk-UA" sz="2800" b="1" dirty="0" smtClean="0">
                <a:solidFill>
                  <a:schemeClr val="accent3">
                    <a:lumMod val="50000"/>
                  </a:schemeClr>
                </a:solidFill>
              </a:rPr>
              <a:t>Елементи примусового зниження швидкості</a:t>
            </a:r>
            <a:endParaRPr lang="uk-UA" sz="2800" b="1" dirty="0">
              <a:solidFill>
                <a:schemeClr val="accent3">
                  <a:lumMod val="50000"/>
                </a:schemeClr>
              </a:solidFill>
            </a:endParaRPr>
          </a:p>
        </p:txBody>
      </p:sp>
      <p:pic>
        <p:nvPicPr>
          <p:cNvPr id="16386" name="Picture 2"/>
          <p:cNvPicPr>
            <a:picLocks noChangeAspect="1" noChangeArrowheads="1"/>
          </p:cNvPicPr>
          <p:nvPr/>
        </p:nvPicPr>
        <p:blipFill>
          <a:blip r:embed="rId2"/>
          <a:srcRect/>
          <a:stretch>
            <a:fillRect/>
          </a:stretch>
        </p:blipFill>
        <p:spPr bwMode="auto">
          <a:xfrm>
            <a:off x="357158" y="2143116"/>
            <a:ext cx="3714776" cy="2357454"/>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4214810" y="1500175"/>
            <a:ext cx="4714908" cy="4708981"/>
          </a:xfrm>
          <a:prstGeom prst="rect">
            <a:avLst/>
          </a:prstGeom>
        </p:spPr>
        <p:txBody>
          <a:bodyPr wrap="square">
            <a:spAutoFit/>
          </a:bodyPr>
          <a:lstStyle/>
          <a:p>
            <a:pPr algn="just"/>
            <a:r>
              <a:rPr lang="uk-UA" sz="2000" dirty="0" smtClean="0">
                <a:solidFill>
                  <a:schemeClr val="accent3">
                    <a:lumMod val="50000"/>
                  </a:schemeClr>
                </a:solidFill>
              </a:rPr>
              <a:t>	</a:t>
            </a:r>
            <a:r>
              <a:rPr lang="uk-UA" sz="2000" b="1" dirty="0" smtClean="0">
                <a:solidFill>
                  <a:schemeClr val="accent3">
                    <a:lumMod val="50000"/>
                  </a:schemeClr>
                </a:solidFill>
              </a:rPr>
              <a:t>Елемент </a:t>
            </a:r>
            <a:r>
              <a:rPr lang="uk-UA" sz="2000" b="1" dirty="0" smtClean="0">
                <a:solidFill>
                  <a:schemeClr val="accent3">
                    <a:lumMod val="50000"/>
                  </a:schemeClr>
                </a:solidFill>
              </a:rPr>
              <a:t>примусового зниження швидкості виготовляється з ПВХ (полівінілхлориду) – це нетоксичний , негорючий, пружній матеріал із підвищеними фізико-механічними властивостями, що забезпечують цілісність конструкції під час наїзду на них вантажного автомобіля з тиском не менше ніж 60кг/</a:t>
            </a:r>
            <a:r>
              <a:rPr lang="uk-UA" sz="2000" b="1" dirty="0" err="1" smtClean="0">
                <a:solidFill>
                  <a:schemeClr val="accent3">
                    <a:lumMod val="50000"/>
                  </a:schemeClr>
                </a:solidFill>
              </a:rPr>
              <a:t>см²</a:t>
            </a:r>
            <a:r>
              <a:rPr lang="uk-UA" sz="2000" b="1" dirty="0" smtClean="0">
                <a:solidFill>
                  <a:schemeClr val="accent3">
                    <a:lumMod val="50000"/>
                  </a:schemeClr>
                </a:solidFill>
              </a:rPr>
              <a:t>. Стійкий до корозії та паливно-мастильних матеріалів, вологостійкий та витримує температуру коливання від -40°С до +50°С. Зверху нанесені смуги дорожньою фарбою жовтого кольору зі </a:t>
            </a:r>
            <a:r>
              <a:rPr lang="uk-UA" sz="2000" b="1" dirty="0" err="1" smtClean="0">
                <a:solidFill>
                  <a:schemeClr val="accent3">
                    <a:lumMod val="50000"/>
                  </a:schemeClr>
                </a:solidFill>
              </a:rPr>
              <a:t>світловідбивними</a:t>
            </a:r>
            <a:r>
              <a:rPr lang="uk-UA" sz="2000" b="1" dirty="0" smtClean="0">
                <a:solidFill>
                  <a:schemeClr val="accent3">
                    <a:lumMod val="50000"/>
                  </a:schemeClr>
                </a:solidFill>
              </a:rPr>
              <a:t> </a:t>
            </a:r>
            <a:r>
              <a:rPr lang="uk-UA" sz="2000" b="1" dirty="0" err="1" smtClean="0">
                <a:solidFill>
                  <a:schemeClr val="accent3">
                    <a:lumMod val="50000"/>
                  </a:schemeClr>
                </a:solidFill>
              </a:rPr>
              <a:t>мікрокульками</a:t>
            </a:r>
            <a:r>
              <a:rPr lang="uk-UA" sz="2000" b="1" dirty="0" smtClean="0">
                <a:solidFill>
                  <a:schemeClr val="accent3">
                    <a:lumMod val="50000"/>
                  </a:schemeClr>
                </a:solidFill>
              </a:rPr>
              <a:t>.</a:t>
            </a:r>
            <a:endParaRPr lang="uk-UA" sz="2000" b="1" dirty="0">
              <a:solidFill>
                <a:schemeClr val="accent3">
                  <a:lumMod val="50000"/>
                </a:schemeClr>
              </a:solidFill>
            </a:endParaRPr>
          </a:p>
        </p:txBody>
      </p:sp>
      <p:pic>
        <p:nvPicPr>
          <p:cNvPr id="16387" name="Picture 3"/>
          <p:cNvPicPr>
            <a:picLocks noChangeAspect="1" noChangeArrowheads="1"/>
          </p:cNvPicPr>
          <p:nvPr/>
        </p:nvPicPr>
        <p:blipFill>
          <a:blip r:embed="rId3"/>
          <a:srcRect/>
          <a:stretch>
            <a:fillRect/>
          </a:stretch>
        </p:blipFill>
        <p:spPr bwMode="auto">
          <a:xfrm>
            <a:off x="214282" y="5000636"/>
            <a:ext cx="1905000" cy="1052513"/>
          </a:xfrm>
          <a:prstGeom prst="rect">
            <a:avLst/>
          </a:prstGeom>
          <a:ln>
            <a:noFill/>
          </a:ln>
          <a:effectLst>
            <a:outerShdw blurRad="292100" dist="139700" dir="2700000" algn="tl" rotWithShape="0">
              <a:srgbClr val="333333">
                <a:alpha val="65000"/>
              </a:srgbClr>
            </a:outerShdw>
          </a:effectLst>
        </p:spPr>
      </p:pic>
      <p:pic>
        <p:nvPicPr>
          <p:cNvPr id="16389" name="Picture 5"/>
          <p:cNvPicPr>
            <a:picLocks noChangeAspect="1" noChangeArrowheads="1"/>
          </p:cNvPicPr>
          <p:nvPr/>
        </p:nvPicPr>
        <p:blipFill>
          <a:blip r:embed="rId4"/>
          <a:srcRect/>
          <a:stretch>
            <a:fillRect/>
          </a:stretch>
        </p:blipFill>
        <p:spPr bwMode="auto">
          <a:xfrm rot="5400000">
            <a:off x="2643178" y="4643442"/>
            <a:ext cx="1143000" cy="18573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429684" cy="5755422"/>
          </a:xfrm>
          <a:prstGeom prst="rect">
            <a:avLst/>
          </a:prstGeom>
        </p:spPr>
        <p:txBody>
          <a:bodyPr wrap="square">
            <a:spAutoFit/>
          </a:bodyPr>
          <a:lstStyle/>
          <a:p>
            <a:r>
              <a:rPr lang="uk-UA" sz="2800" b="1" dirty="0" smtClean="0">
                <a:solidFill>
                  <a:srgbClr val="C00000"/>
                </a:solidFill>
              </a:rPr>
              <a:t>ОБОВ'ЯЗКИ І ПРАВА ПІШОХОДІВ</a:t>
            </a:r>
          </a:p>
          <a:p>
            <a:endParaRPr lang="uk-UA" sz="2000" b="1" dirty="0" smtClean="0">
              <a:solidFill>
                <a:schemeClr val="accent3">
                  <a:lumMod val="50000"/>
                </a:schemeClr>
              </a:solidFill>
            </a:endParaRPr>
          </a:p>
          <a:p>
            <a:pPr algn="just"/>
            <a:r>
              <a:rPr lang="uk-UA" sz="2000" b="1" dirty="0" smtClean="0">
                <a:solidFill>
                  <a:schemeClr val="accent3">
                    <a:lumMod val="50000"/>
                  </a:schemeClr>
                </a:solidFill>
              </a:rPr>
              <a:t> 4.1. Пішоходи повинні рухатися по тротуарах і пішохідних доріжках, тримаючись правого боку.</a:t>
            </a:r>
          </a:p>
          <a:p>
            <a:pPr algn="just"/>
            <a:r>
              <a:rPr lang="uk-UA" sz="2000" b="1" dirty="0" smtClean="0">
                <a:solidFill>
                  <a:schemeClr val="accent3">
                    <a:lumMod val="50000"/>
                  </a:schemeClr>
                </a:solidFill>
              </a:rPr>
              <a:t> Якщо немає тротуарів, пішохідних доріжок або пересуватися по них неможливо, пішоходи можуть рухатися велосипедними доріжками, тримаючись правого боку і не утруднюючи рух на велосипедах і мопедах, або в один ряд узбіччям, тримаючись якомога правіше, а у разі його відсутності або неможливості рухатися по ньому - по краю проїзної частини назустріч руху транспортних засобів. При цьому треба бути обережним і не заважати іншим учасникам дорожнього руху.</a:t>
            </a:r>
          </a:p>
          <a:p>
            <a:pPr algn="just"/>
            <a:endParaRPr lang="uk-UA" sz="2000" b="1" dirty="0" smtClean="0">
              <a:solidFill>
                <a:schemeClr val="accent3">
                  <a:lumMod val="50000"/>
                </a:schemeClr>
              </a:solidFill>
            </a:endParaRPr>
          </a:p>
          <a:p>
            <a:pPr algn="just"/>
            <a:r>
              <a:rPr lang="uk-UA" sz="2000" b="1" dirty="0" smtClean="0">
                <a:solidFill>
                  <a:schemeClr val="accent3">
                    <a:lumMod val="50000"/>
                  </a:schemeClr>
                </a:solidFill>
              </a:rPr>
              <a:t> 4.2. Пішоходи, які переносять громіздкі предмети, або особи, які пересуваються в інвалідних колясках без двигуна, ведуть мотоцикл, велосипед чи мопед, везуть санки, візок тощо, якщо їх рух тротуарами, пішохідними чи велосипедними доріжками або узбіччями створює перешкоди для інших учасників руху, можуть рухатися по краю проїзної частини в один ряд.</a:t>
            </a:r>
            <a:endParaRPr lang="uk-UA" sz="2000" b="1" dirty="0">
              <a:solidFill>
                <a:schemeClr val="accent3">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357158" y="285728"/>
            <a:ext cx="8358246" cy="628654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28604"/>
            <a:ext cx="8572560" cy="5632311"/>
          </a:xfrm>
          <a:prstGeom prst="rect">
            <a:avLst/>
          </a:prstGeom>
        </p:spPr>
        <p:txBody>
          <a:bodyPr wrap="square">
            <a:spAutoFit/>
          </a:bodyPr>
          <a:lstStyle/>
          <a:p>
            <a:pPr algn="just"/>
            <a:r>
              <a:rPr lang="uk-UA" sz="2000" b="1" dirty="0" smtClean="0">
                <a:solidFill>
                  <a:schemeClr val="accent2">
                    <a:lumMod val="10000"/>
                  </a:schemeClr>
                </a:solidFill>
              </a:rPr>
              <a:t>4.3. За межами населених пунктів пішоходи, які рухаються узбіччям чи краєм проїзної частини, повинні йти назустріч руху транспортних засобів.</a:t>
            </a:r>
          </a:p>
          <a:p>
            <a:pPr algn="just"/>
            <a:r>
              <a:rPr lang="uk-UA" sz="2000" b="1" dirty="0" smtClean="0">
                <a:solidFill>
                  <a:schemeClr val="accent2">
                    <a:lumMod val="10000"/>
                  </a:schemeClr>
                </a:solidFill>
              </a:rPr>
              <a:t> Особи, які рухаються узбіччям чи краєм проїзної частини в інвалідних колясках без двигуна, ведуть мотоцикл, мопед або велосипед, повинні пересуватися в напрямку руху транспортних засобів.</a:t>
            </a:r>
          </a:p>
          <a:p>
            <a:pPr algn="just"/>
            <a:endParaRPr lang="uk-UA" sz="2000" b="1" dirty="0" smtClean="0">
              <a:solidFill>
                <a:schemeClr val="accent2">
                  <a:lumMod val="10000"/>
                </a:schemeClr>
              </a:solidFill>
            </a:endParaRPr>
          </a:p>
          <a:p>
            <a:pPr algn="just"/>
            <a:r>
              <a:rPr lang="uk-UA" sz="2000" b="1" dirty="0" smtClean="0">
                <a:solidFill>
                  <a:schemeClr val="accent2">
                    <a:lumMod val="10000"/>
                  </a:schemeClr>
                </a:solidFill>
              </a:rPr>
              <a:t> 4.4. У темну пору доби та в умовах недостатньої видимості пішоходи, які рухаються проїзною частиною чи узбіччям, повинні виділити себе, а за можливості мати на зовнішньому одязі </a:t>
            </a:r>
            <a:r>
              <a:rPr lang="uk-UA" sz="2000" b="1" dirty="0" err="1" smtClean="0">
                <a:solidFill>
                  <a:schemeClr val="accent2">
                    <a:lumMod val="10000"/>
                  </a:schemeClr>
                </a:solidFill>
              </a:rPr>
              <a:t>світлоповертальні</a:t>
            </a:r>
            <a:r>
              <a:rPr lang="uk-UA" sz="2000" b="1" dirty="0" smtClean="0">
                <a:solidFill>
                  <a:schemeClr val="accent2">
                    <a:lumMod val="10000"/>
                  </a:schemeClr>
                </a:solidFill>
              </a:rPr>
              <a:t> елементи, для своєчасного їх виявлення іншими учасниками дорожнього руху.</a:t>
            </a:r>
          </a:p>
          <a:p>
            <a:pPr algn="just"/>
            <a:endParaRPr lang="uk-UA" sz="2000" b="1" dirty="0" smtClean="0">
              <a:solidFill>
                <a:schemeClr val="accent2">
                  <a:lumMod val="10000"/>
                </a:schemeClr>
              </a:solidFill>
            </a:endParaRPr>
          </a:p>
          <a:p>
            <a:pPr algn="just"/>
            <a:r>
              <a:rPr lang="uk-UA" sz="2000" b="1" dirty="0" smtClean="0">
                <a:solidFill>
                  <a:schemeClr val="accent2">
                    <a:lumMod val="10000"/>
                  </a:schemeClr>
                </a:solidFill>
              </a:rPr>
              <a:t> 4.5. Рух організованих груп людей по дорозі дозволяється тільки в напрямку руху транспортних засобів колоною не більш як по чотири особи в ряду за умови, що колона не займає більше половини ширини проїзної частини одного напрямку руху. Попереду і позаду колони на відстані 10-15 м з лівого боку повинні бути супровідники з червоними прапорцями, а у темну пору доби та в умовах недостатньої видимості - із засвіченими ліхтарями: спереду - білого кольору, позаду - червоного.</a:t>
            </a:r>
            <a:endParaRPr lang="uk-UA" sz="2000" b="1" dirty="0">
              <a:solidFill>
                <a:schemeClr val="accent2">
                  <a:lumMod val="1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715436" cy="5755422"/>
          </a:xfrm>
          <a:prstGeom prst="rect">
            <a:avLst/>
          </a:prstGeom>
        </p:spPr>
        <p:txBody>
          <a:bodyPr wrap="square">
            <a:spAutoFit/>
          </a:bodyPr>
          <a:lstStyle/>
          <a:p>
            <a:r>
              <a:rPr lang="uk-UA" sz="1600" b="1" dirty="0" smtClean="0">
                <a:solidFill>
                  <a:schemeClr val="accent2">
                    <a:lumMod val="10000"/>
                  </a:schemeClr>
                </a:solidFill>
              </a:rPr>
              <a:t>4.6. Організовані групи дітей дозволяється водити тільки по тротуарах і пішохідних доріжках, а коли їх немає - по узбіччю дороги у напрямку руху транспортних засобів колоною, але тільки у світлу пору доби і лише в супроводі дорослих.</a:t>
            </a:r>
          </a:p>
          <a:p>
            <a:endParaRPr lang="uk-UA" sz="1600" b="1" dirty="0" smtClean="0">
              <a:solidFill>
                <a:schemeClr val="accent2">
                  <a:lumMod val="10000"/>
                </a:schemeClr>
              </a:solidFill>
            </a:endParaRPr>
          </a:p>
          <a:p>
            <a:r>
              <a:rPr lang="uk-UA" sz="1600" b="1" dirty="0" smtClean="0">
                <a:solidFill>
                  <a:schemeClr val="accent2">
                    <a:lumMod val="10000"/>
                  </a:schemeClr>
                </a:solidFill>
              </a:rPr>
              <a:t> 4.7. Пішоходи повинні переходити проїзну частину по пішохідних переходах, у тому числі підземних і надземних, а у разі їх відсутності - на перехрестях по лініях тротуарів або узбіч.</a:t>
            </a:r>
          </a:p>
          <a:p>
            <a:endParaRPr lang="uk-UA" sz="1600" b="1" dirty="0" smtClean="0">
              <a:solidFill>
                <a:schemeClr val="accent2">
                  <a:lumMod val="10000"/>
                </a:schemeClr>
              </a:solidFill>
            </a:endParaRPr>
          </a:p>
          <a:p>
            <a:r>
              <a:rPr lang="uk-UA" sz="1600" b="1" dirty="0" smtClean="0">
                <a:solidFill>
                  <a:schemeClr val="accent2">
                    <a:lumMod val="10000"/>
                  </a:schemeClr>
                </a:solidFill>
              </a:rPr>
              <a:t> 4.8. Якщо в зоні видимості немає переходу або перехрестя, а дорога має не більше трьох смуг руху для обох його напрямків, дозволяється переходити її під прямим кутом до краю проїзної частини в місцях, де дорогу добре видно в обидва боки, і лише після того, як пішохід упевниться у відсутності небезпеки.</a:t>
            </a:r>
          </a:p>
          <a:p>
            <a:endParaRPr lang="uk-UA" sz="1600" b="1" dirty="0" smtClean="0">
              <a:solidFill>
                <a:schemeClr val="accent2">
                  <a:lumMod val="10000"/>
                </a:schemeClr>
              </a:solidFill>
            </a:endParaRPr>
          </a:p>
          <a:p>
            <a:r>
              <a:rPr lang="uk-UA" sz="1600" b="1" dirty="0" smtClean="0">
                <a:solidFill>
                  <a:schemeClr val="accent2">
                    <a:lumMod val="10000"/>
                  </a:schemeClr>
                </a:solidFill>
              </a:rPr>
              <a:t> 4.9. У місцях, де рух регулюється, пішоходи повинні керуватися сигналами регулювальника або світлофора.</a:t>
            </a:r>
          </a:p>
          <a:p>
            <a:r>
              <a:rPr lang="uk-UA" sz="1600" b="1" dirty="0" smtClean="0">
                <a:solidFill>
                  <a:schemeClr val="accent2">
                    <a:lumMod val="10000"/>
                  </a:schemeClr>
                </a:solidFill>
              </a:rPr>
              <a:t> У таких місцях пішоходи, які не встигли закінчити перехід проїзної частини дороги одного напрямку, повинні перебувати на острівці безпеки або лінії, що розділяє транспортні потоки протилежних напрямків, а у разі їх відсутності - на середині проїзної частини і можуть продовжити перехід лише тоді, коли це буде дозволено відповідним сигналом світлофора чи регулювальника та переконаються в безпеці подальшого руху.</a:t>
            </a:r>
          </a:p>
          <a:p>
            <a:endParaRPr lang="uk-UA" sz="1600" b="1" dirty="0" smtClean="0">
              <a:solidFill>
                <a:schemeClr val="accent2">
                  <a:lumMod val="10000"/>
                </a:schemeClr>
              </a:solidFill>
            </a:endParaRPr>
          </a:p>
          <a:p>
            <a:r>
              <a:rPr lang="uk-UA" sz="1600" b="1" dirty="0" smtClean="0">
                <a:solidFill>
                  <a:schemeClr val="accent2">
                    <a:lumMod val="10000"/>
                  </a:schemeClr>
                </a:solidFill>
              </a:rPr>
              <a:t> 4.10. Перед виходом на проїзну частину з-за транспортних засобів, що стоять, та будь-яких об'єктів, що обмежують оглядовість, пішоходи повинні впевнитись у відсутності транспортних засобів, що наближаються</a:t>
            </a:r>
            <a:r>
              <a:rPr lang="uk-UA" sz="1600" b="1" dirty="0" smtClean="0">
                <a:solidFill>
                  <a:schemeClr val="accent2">
                    <a:lumMod val="10000"/>
                  </a:schemeClr>
                </a:solidFill>
              </a:rPr>
              <a:t>.</a:t>
            </a:r>
            <a:endParaRPr lang="uk-UA" sz="1600" b="1" dirty="0" smtClean="0">
              <a:solidFill>
                <a:schemeClr val="accent2">
                  <a:lumMod val="1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86874" cy="6740307"/>
          </a:xfrm>
          <a:prstGeom prst="rect">
            <a:avLst/>
          </a:prstGeom>
        </p:spPr>
        <p:txBody>
          <a:bodyPr wrap="square">
            <a:spAutoFit/>
          </a:bodyPr>
          <a:lstStyle/>
          <a:p>
            <a:pPr algn="just"/>
            <a:r>
              <a:rPr lang="uk-UA" sz="1600" b="1" dirty="0" smtClean="0">
                <a:solidFill>
                  <a:schemeClr val="accent2">
                    <a:lumMod val="10000"/>
                  </a:schemeClr>
                </a:solidFill>
              </a:rPr>
              <a:t>4.12. На трамвайних зупинках, не обладнаних посадковими майданчиками, пішоходам дозволяється виходити на проїзну частину лише з боку дверей і тільки після зупинки трамвая.</a:t>
            </a:r>
          </a:p>
          <a:p>
            <a:pPr algn="just"/>
            <a:r>
              <a:rPr lang="uk-UA" sz="1600" b="1" dirty="0" smtClean="0">
                <a:solidFill>
                  <a:schemeClr val="accent2">
                    <a:lumMod val="10000"/>
                  </a:schemeClr>
                </a:solidFill>
              </a:rPr>
              <a:t> Після висадки з трамвая необхідно залишити проїзну частину не затримуючись.</a:t>
            </a:r>
          </a:p>
          <a:p>
            <a:pPr algn="just"/>
            <a:endParaRPr lang="uk-UA" sz="1600" b="1" dirty="0" smtClean="0">
              <a:solidFill>
                <a:schemeClr val="accent2">
                  <a:lumMod val="10000"/>
                </a:schemeClr>
              </a:solidFill>
            </a:endParaRPr>
          </a:p>
          <a:p>
            <a:pPr algn="just"/>
            <a:r>
              <a:rPr lang="uk-UA" sz="1600" b="1" dirty="0" smtClean="0">
                <a:solidFill>
                  <a:schemeClr val="accent2">
                    <a:lumMod val="10000"/>
                  </a:schemeClr>
                </a:solidFill>
              </a:rPr>
              <a:t> 4.13. У разі наближення транспортного засобу з увімкненим проблисковим маячком червоного та (або) синього кольору і (або) спеціальним звуковим сигналом пішоходи повинні утриматися від переходу проїзної частини або негайно залишити її.</a:t>
            </a:r>
          </a:p>
          <a:p>
            <a:pPr algn="just"/>
            <a:endParaRPr lang="uk-UA" sz="1600" b="1" dirty="0" smtClean="0">
              <a:solidFill>
                <a:schemeClr val="accent2">
                  <a:lumMod val="10000"/>
                </a:schemeClr>
              </a:solidFill>
            </a:endParaRPr>
          </a:p>
          <a:p>
            <a:pPr algn="just"/>
            <a:r>
              <a:rPr lang="uk-UA" b="1" dirty="0" smtClean="0">
                <a:solidFill>
                  <a:srgbClr val="C00000"/>
                </a:solidFill>
              </a:rPr>
              <a:t> 4.14. Пішоходам забороняється:</a:t>
            </a:r>
          </a:p>
          <a:p>
            <a:pPr algn="just"/>
            <a:r>
              <a:rPr lang="uk-UA" sz="1600" b="1" dirty="0" smtClean="0">
                <a:solidFill>
                  <a:schemeClr val="accent2">
                    <a:lumMod val="10000"/>
                  </a:schemeClr>
                </a:solidFill>
              </a:rPr>
              <a:t> а) виходити на проїзну частину, не впевнившись у відсутності небезпеки для себе та інших учасників руху;</a:t>
            </a:r>
          </a:p>
          <a:p>
            <a:pPr algn="just"/>
            <a:r>
              <a:rPr lang="uk-UA" sz="1600" b="1" dirty="0" smtClean="0">
                <a:solidFill>
                  <a:schemeClr val="accent2">
                    <a:lumMod val="10000"/>
                  </a:schemeClr>
                </a:solidFill>
              </a:rPr>
              <a:t> б) раптово виходити, вибігати на проїзну частину, в тому числі на пішохідний перехід;</a:t>
            </a:r>
          </a:p>
          <a:p>
            <a:pPr algn="just"/>
            <a:r>
              <a:rPr lang="uk-UA" sz="1600" b="1" dirty="0" smtClean="0">
                <a:solidFill>
                  <a:schemeClr val="accent2">
                    <a:lumMod val="10000"/>
                  </a:schemeClr>
                </a:solidFill>
              </a:rPr>
              <a:t> в) допускати самостійний, без нагляду дорослих, вихід дітей дошкільного віку на проїзну частину;</a:t>
            </a:r>
          </a:p>
          <a:p>
            <a:pPr algn="just"/>
            <a:r>
              <a:rPr lang="uk-UA" sz="1600" b="1" dirty="0" smtClean="0">
                <a:solidFill>
                  <a:schemeClr val="accent2">
                    <a:lumMod val="10000"/>
                  </a:schemeClr>
                </a:solidFill>
              </a:rPr>
              <a:t> г) переходити проїзну частину поза пішохідним переходом, якщо є розділювальна смуга або дорога має чотири і більше смуг для руху в обох напрямках, а також у місцях, де встановлено огородження;</a:t>
            </a:r>
          </a:p>
          <a:p>
            <a:pPr algn="just"/>
            <a:r>
              <a:rPr lang="uk-UA" sz="1600" b="1" dirty="0" smtClean="0">
                <a:solidFill>
                  <a:schemeClr val="accent2">
                    <a:lumMod val="10000"/>
                  </a:schemeClr>
                </a:solidFill>
              </a:rPr>
              <a:t> ґ) затримуватися і зупинятися на проїзній частині, якщо це не пов'язано із забезпеченням безпеки дорожнього руху;</a:t>
            </a:r>
          </a:p>
          <a:p>
            <a:pPr algn="just"/>
            <a:r>
              <a:rPr lang="uk-UA" sz="1600" b="1" dirty="0" smtClean="0">
                <a:solidFill>
                  <a:schemeClr val="accent2">
                    <a:lumMod val="10000"/>
                  </a:schemeClr>
                </a:solidFill>
              </a:rPr>
              <a:t> д) рухатися по автомагістралі чи дорозі для автомобілів, за винятком пішохідних доріжок, місць стоянки і відпочинку.</a:t>
            </a:r>
          </a:p>
          <a:p>
            <a:pPr algn="just"/>
            <a:endParaRPr lang="uk-UA" sz="1600" b="1" dirty="0" smtClean="0">
              <a:solidFill>
                <a:schemeClr val="accent2">
                  <a:lumMod val="10000"/>
                </a:schemeClr>
              </a:solidFill>
            </a:endParaRPr>
          </a:p>
          <a:p>
            <a:pPr algn="just"/>
            <a:r>
              <a:rPr lang="uk-UA" sz="1600" b="1" dirty="0" smtClean="0">
                <a:solidFill>
                  <a:schemeClr val="accent2">
                    <a:lumMod val="10000"/>
                  </a:schemeClr>
                </a:solidFill>
              </a:rPr>
              <a:t> 4.15. У разі причетності пішохода до дорожньо-транспортної пригоди він повинен подати можливу допомогу потерпілим, записати прізвища та адреси очевидців, повідомити орган чи підрозділ міліції про пригоду, необхідні дані про себе і перебувати на місці до прибуття працівників міліції.</a:t>
            </a:r>
            <a:endParaRPr lang="uk-UA" sz="1600" b="1" dirty="0">
              <a:solidFill>
                <a:schemeClr val="accent2">
                  <a:lumMod val="1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71480"/>
            <a:ext cx="8286808" cy="5509200"/>
          </a:xfrm>
          <a:prstGeom prst="rect">
            <a:avLst/>
          </a:prstGeom>
        </p:spPr>
        <p:txBody>
          <a:bodyPr wrap="square">
            <a:spAutoFit/>
          </a:bodyPr>
          <a:lstStyle/>
          <a:p>
            <a:r>
              <a:rPr lang="ru-RU" sz="3200" dirty="0" smtClean="0">
                <a:solidFill>
                  <a:schemeClr val="accent2">
                    <a:lumMod val="10000"/>
                  </a:schemeClr>
                </a:solidFill>
              </a:rPr>
              <a:t>4.16. </a:t>
            </a:r>
            <a:r>
              <a:rPr lang="ru-RU" sz="3200" b="1" dirty="0" err="1" smtClean="0">
                <a:solidFill>
                  <a:srgbClr val="C00000"/>
                </a:solidFill>
              </a:rPr>
              <a:t>Пішохід</a:t>
            </a:r>
            <a:r>
              <a:rPr lang="ru-RU" sz="3200" b="1" dirty="0" smtClean="0">
                <a:solidFill>
                  <a:srgbClr val="C00000"/>
                </a:solidFill>
              </a:rPr>
              <a:t> </a:t>
            </a:r>
            <a:r>
              <a:rPr lang="ru-RU" sz="3200" b="1" dirty="0" err="1" smtClean="0">
                <a:solidFill>
                  <a:srgbClr val="C00000"/>
                </a:solidFill>
              </a:rPr>
              <a:t>має</a:t>
            </a:r>
            <a:r>
              <a:rPr lang="ru-RU" sz="3200" b="1" dirty="0" smtClean="0">
                <a:solidFill>
                  <a:srgbClr val="C00000"/>
                </a:solidFill>
              </a:rPr>
              <a:t> право:</a:t>
            </a:r>
          </a:p>
          <a:p>
            <a:r>
              <a:rPr lang="ru-RU" sz="3200" dirty="0" smtClean="0">
                <a:solidFill>
                  <a:schemeClr val="accent2">
                    <a:lumMod val="10000"/>
                  </a:schemeClr>
                </a:solidFill>
              </a:rPr>
              <a:t> </a:t>
            </a:r>
            <a:r>
              <a:rPr lang="ru-RU" sz="3200" b="1" dirty="0" smtClean="0">
                <a:solidFill>
                  <a:schemeClr val="accent2">
                    <a:lumMod val="10000"/>
                  </a:schemeClr>
                </a:solidFill>
              </a:rPr>
              <a:t>а) на </a:t>
            </a:r>
            <a:r>
              <a:rPr lang="ru-RU" sz="3200" b="1" dirty="0" err="1" smtClean="0">
                <a:solidFill>
                  <a:schemeClr val="accent2">
                    <a:lumMod val="10000"/>
                  </a:schemeClr>
                </a:solidFill>
              </a:rPr>
              <a:t>перевагу</a:t>
            </a:r>
            <a:r>
              <a:rPr lang="ru-RU" sz="3200" b="1" dirty="0" smtClean="0">
                <a:solidFill>
                  <a:schemeClr val="accent2">
                    <a:lumMod val="10000"/>
                  </a:schemeClr>
                </a:solidFill>
              </a:rPr>
              <a:t> </a:t>
            </a:r>
            <a:r>
              <a:rPr lang="ru-RU" sz="3200" b="1" dirty="0" err="1" smtClean="0">
                <a:solidFill>
                  <a:schemeClr val="accent2">
                    <a:lumMod val="10000"/>
                  </a:schemeClr>
                </a:solidFill>
              </a:rPr>
              <a:t>під</a:t>
            </a:r>
            <a:r>
              <a:rPr lang="ru-RU" sz="3200" b="1" dirty="0" smtClean="0">
                <a:solidFill>
                  <a:schemeClr val="accent2">
                    <a:lumMod val="10000"/>
                  </a:schemeClr>
                </a:solidFill>
              </a:rPr>
              <a:t> час переходу </a:t>
            </a:r>
            <a:r>
              <a:rPr lang="ru-RU" sz="3200" b="1" dirty="0" err="1" smtClean="0">
                <a:solidFill>
                  <a:schemeClr val="accent2">
                    <a:lumMod val="10000"/>
                  </a:schemeClr>
                </a:solidFill>
              </a:rPr>
              <a:t>проїзної</a:t>
            </a:r>
            <a:r>
              <a:rPr lang="ru-RU" sz="3200" b="1" dirty="0" smtClean="0">
                <a:solidFill>
                  <a:schemeClr val="accent2">
                    <a:lumMod val="10000"/>
                  </a:schemeClr>
                </a:solidFill>
              </a:rPr>
              <a:t> </a:t>
            </a:r>
            <a:r>
              <a:rPr lang="ru-RU" sz="3200" b="1" dirty="0" err="1" smtClean="0">
                <a:solidFill>
                  <a:schemeClr val="accent2">
                    <a:lumMod val="10000"/>
                  </a:schemeClr>
                </a:solidFill>
              </a:rPr>
              <a:t>частини</a:t>
            </a:r>
            <a:r>
              <a:rPr lang="ru-RU" sz="3200" b="1" dirty="0" smtClean="0">
                <a:solidFill>
                  <a:schemeClr val="accent2">
                    <a:lumMod val="10000"/>
                  </a:schemeClr>
                </a:solidFill>
              </a:rPr>
              <a:t> </a:t>
            </a:r>
            <a:r>
              <a:rPr lang="ru-RU" sz="3200" b="1" dirty="0" err="1" smtClean="0">
                <a:solidFill>
                  <a:schemeClr val="accent2">
                    <a:lumMod val="10000"/>
                  </a:schemeClr>
                </a:solidFill>
              </a:rPr>
              <a:t>позначеними</a:t>
            </a:r>
            <a:r>
              <a:rPr lang="ru-RU" sz="3200" b="1" dirty="0" smtClean="0">
                <a:solidFill>
                  <a:schemeClr val="accent2">
                    <a:lumMod val="10000"/>
                  </a:schemeClr>
                </a:solidFill>
              </a:rPr>
              <a:t> </a:t>
            </a:r>
            <a:r>
              <a:rPr lang="ru-RU" sz="3200" b="1" dirty="0" err="1" smtClean="0">
                <a:solidFill>
                  <a:schemeClr val="accent2">
                    <a:lumMod val="10000"/>
                  </a:schemeClr>
                </a:solidFill>
              </a:rPr>
              <a:t>нерегульованими</a:t>
            </a:r>
            <a:r>
              <a:rPr lang="ru-RU" sz="3200" b="1" dirty="0" smtClean="0">
                <a:solidFill>
                  <a:schemeClr val="accent2">
                    <a:lumMod val="10000"/>
                  </a:schemeClr>
                </a:solidFill>
              </a:rPr>
              <a:t> </a:t>
            </a:r>
            <a:r>
              <a:rPr lang="ru-RU" sz="3200" b="1" dirty="0" err="1" smtClean="0">
                <a:solidFill>
                  <a:schemeClr val="accent2">
                    <a:lumMod val="10000"/>
                  </a:schemeClr>
                </a:solidFill>
              </a:rPr>
              <a:t>пішохідними</a:t>
            </a:r>
            <a:r>
              <a:rPr lang="ru-RU" sz="3200" b="1" dirty="0" smtClean="0">
                <a:solidFill>
                  <a:schemeClr val="accent2">
                    <a:lumMod val="10000"/>
                  </a:schemeClr>
                </a:solidFill>
              </a:rPr>
              <a:t> переходами, а </a:t>
            </a:r>
            <a:r>
              <a:rPr lang="ru-RU" sz="3200" b="1" dirty="0" err="1" smtClean="0">
                <a:solidFill>
                  <a:schemeClr val="accent2">
                    <a:lumMod val="10000"/>
                  </a:schemeClr>
                </a:solidFill>
              </a:rPr>
              <a:t>також</a:t>
            </a:r>
            <a:r>
              <a:rPr lang="ru-RU" sz="3200" b="1" dirty="0" smtClean="0">
                <a:solidFill>
                  <a:schemeClr val="accent2">
                    <a:lumMod val="10000"/>
                  </a:schemeClr>
                </a:solidFill>
              </a:rPr>
              <a:t> </a:t>
            </a:r>
            <a:r>
              <a:rPr lang="ru-RU" sz="3200" b="1" dirty="0" err="1" smtClean="0">
                <a:solidFill>
                  <a:schemeClr val="accent2">
                    <a:lumMod val="10000"/>
                  </a:schemeClr>
                </a:solidFill>
              </a:rPr>
              <a:t>регульованими</a:t>
            </a:r>
            <a:r>
              <a:rPr lang="ru-RU" sz="3200" b="1" dirty="0" smtClean="0">
                <a:solidFill>
                  <a:schemeClr val="accent2">
                    <a:lumMod val="10000"/>
                  </a:schemeClr>
                </a:solidFill>
              </a:rPr>
              <a:t> переходами за </a:t>
            </a:r>
            <a:r>
              <a:rPr lang="ru-RU" sz="3200" b="1" dirty="0" err="1" smtClean="0">
                <a:solidFill>
                  <a:schemeClr val="accent2">
                    <a:lumMod val="10000"/>
                  </a:schemeClr>
                </a:solidFill>
              </a:rPr>
              <a:t>наявності</a:t>
            </a:r>
            <a:r>
              <a:rPr lang="ru-RU" sz="3200" b="1" dirty="0" smtClean="0">
                <a:solidFill>
                  <a:schemeClr val="accent2">
                    <a:lumMod val="10000"/>
                  </a:schemeClr>
                </a:solidFill>
              </a:rPr>
              <a:t> на те </a:t>
            </a:r>
            <a:r>
              <a:rPr lang="ru-RU" sz="3200" b="1" dirty="0" err="1" smtClean="0">
                <a:solidFill>
                  <a:schemeClr val="accent2">
                    <a:lumMod val="10000"/>
                  </a:schemeClr>
                </a:solidFill>
              </a:rPr>
              <a:t>відповідного</a:t>
            </a:r>
            <a:r>
              <a:rPr lang="ru-RU" sz="3200" b="1" dirty="0" smtClean="0">
                <a:solidFill>
                  <a:schemeClr val="accent2">
                    <a:lumMod val="10000"/>
                  </a:schemeClr>
                </a:solidFill>
              </a:rPr>
              <a:t> сигналу </a:t>
            </a:r>
            <a:r>
              <a:rPr lang="ru-RU" sz="3200" b="1" dirty="0" err="1" smtClean="0">
                <a:solidFill>
                  <a:schemeClr val="accent2">
                    <a:lumMod val="10000"/>
                  </a:schemeClr>
                </a:solidFill>
              </a:rPr>
              <a:t>регулювальника</a:t>
            </a:r>
            <a:r>
              <a:rPr lang="ru-RU" sz="3200" b="1" dirty="0" smtClean="0">
                <a:solidFill>
                  <a:schemeClr val="accent2">
                    <a:lumMod val="10000"/>
                  </a:schemeClr>
                </a:solidFill>
              </a:rPr>
              <a:t> </a:t>
            </a:r>
            <a:r>
              <a:rPr lang="ru-RU" sz="3200" b="1" dirty="0" err="1" smtClean="0">
                <a:solidFill>
                  <a:schemeClr val="accent2">
                    <a:lumMod val="10000"/>
                  </a:schemeClr>
                </a:solidFill>
              </a:rPr>
              <a:t>чи</a:t>
            </a:r>
            <a:r>
              <a:rPr lang="ru-RU" sz="3200" b="1" dirty="0" smtClean="0">
                <a:solidFill>
                  <a:schemeClr val="accent2">
                    <a:lumMod val="10000"/>
                  </a:schemeClr>
                </a:solidFill>
              </a:rPr>
              <a:t> </a:t>
            </a:r>
            <a:r>
              <a:rPr lang="ru-RU" sz="3200" b="1" dirty="0" err="1" smtClean="0">
                <a:solidFill>
                  <a:schemeClr val="accent2">
                    <a:lumMod val="10000"/>
                  </a:schemeClr>
                </a:solidFill>
              </a:rPr>
              <a:t>світлофора</a:t>
            </a:r>
            <a:r>
              <a:rPr lang="ru-RU" sz="3200" b="1" dirty="0" smtClean="0">
                <a:solidFill>
                  <a:schemeClr val="accent2">
                    <a:lumMod val="10000"/>
                  </a:schemeClr>
                </a:solidFill>
              </a:rPr>
              <a:t>;</a:t>
            </a:r>
          </a:p>
          <a:p>
            <a:r>
              <a:rPr lang="ru-RU" sz="3200" b="1" dirty="0" smtClean="0">
                <a:solidFill>
                  <a:schemeClr val="accent2">
                    <a:lumMod val="10000"/>
                  </a:schemeClr>
                </a:solidFill>
              </a:rPr>
              <a:t> б) </a:t>
            </a:r>
            <a:r>
              <a:rPr lang="ru-RU" sz="3200" b="1" dirty="0" err="1" smtClean="0">
                <a:solidFill>
                  <a:schemeClr val="accent2">
                    <a:lumMod val="10000"/>
                  </a:schemeClr>
                </a:solidFill>
              </a:rPr>
              <a:t>вимагати</a:t>
            </a:r>
            <a:r>
              <a:rPr lang="ru-RU" sz="3200" b="1" dirty="0" smtClean="0">
                <a:solidFill>
                  <a:schemeClr val="accent2">
                    <a:lumMod val="10000"/>
                  </a:schemeClr>
                </a:solidFill>
              </a:rPr>
              <a:t> </a:t>
            </a:r>
            <a:r>
              <a:rPr lang="ru-RU" sz="3200" b="1" dirty="0" err="1" smtClean="0">
                <a:solidFill>
                  <a:schemeClr val="accent2">
                    <a:lumMod val="10000"/>
                  </a:schemeClr>
                </a:solidFill>
              </a:rPr>
              <a:t>від</a:t>
            </a:r>
            <a:r>
              <a:rPr lang="ru-RU" sz="3200" b="1" dirty="0" smtClean="0">
                <a:solidFill>
                  <a:schemeClr val="accent2">
                    <a:lumMod val="10000"/>
                  </a:schemeClr>
                </a:solidFill>
              </a:rPr>
              <a:t> </a:t>
            </a:r>
            <a:r>
              <a:rPr lang="ru-RU" sz="3200" b="1" dirty="0" err="1" smtClean="0">
                <a:solidFill>
                  <a:schemeClr val="accent2">
                    <a:lumMod val="10000"/>
                  </a:schemeClr>
                </a:solidFill>
              </a:rPr>
              <a:t>органів</a:t>
            </a:r>
            <a:r>
              <a:rPr lang="ru-RU" sz="3200" b="1" dirty="0" smtClean="0">
                <a:solidFill>
                  <a:schemeClr val="accent2">
                    <a:lumMod val="10000"/>
                  </a:schemeClr>
                </a:solidFill>
              </a:rPr>
              <a:t> </a:t>
            </a:r>
            <a:r>
              <a:rPr lang="ru-RU" sz="3200" b="1" dirty="0" err="1" smtClean="0">
                <a:solidFill>
                  <a:schemeClr val="accent2">
                    <a:lumMod val="10000"/>
                  </a:schemeClr>
                </a:solidFill>
              </a:rPr>
              <a:t>виконавчої</a:t>
            </a:r>
            <a:r>
              <a:rPr lang="ru-RU" sz="3200" b="1" dirty="0" smtClean="0">
                <a:solidFill>
                  <a:schemeClr val="accent2">
                    <a:lumMod val="10000"/>
                  </a:schemeClr>
                </a:solidFill>
              </a:rPr>
              <a:t> </a:t>
            </a:r>
            <a:r>
              <a:rPr lang="ru-RU" sz="3200" b="1" dirty="0" err="1" smtClean="0">
                <a:solidFill>
                  <a:schemeClr val="accent2">
                    <a:lumMod val="10000"/>
                  </a:schemeClr>
                </a:solidFill>
              </a:rPr>
              <a:t>влади</a:t>
            </a:r>
            <a:r>
              <a:rPr lang="ru-RU" sz="3200" b="1" dirty="0" smtClean="0">
                <a:solidFill>
                  <a:schemeClr val="accent2">
                    <a:lumMod val="10000"/>
                  </a:schemeClr>
                </a:solidFill>
              </a:rPr>
              <a:t>, </a:t>
            </a:r>
            <a:r>
              <a:rPr lang="ru-RU" sz="3200" b="1" dirty="0" err="1" smtClean="0">
                <a:solidFill>
                  <a:schemeClr val="accent2">
                    <a:lumMod val="10000"/>
                  </a:schemeClr>
                </a:solidFill>
              </a:rPr>
              <a:t>власників</a:t>
            </a:r>
            <a:r>
              <a:rPr lang="ru-RU" sz="3200" b="1" dirty="0" smtClean="0">
                <a:solidFill>
                  <a:schemeClr val="accent2">
                    <a:lumMod val="10000"/>
                  </a:schemeClr>
                </a:solidFill>
              </a:rPr>
              <a:t> </a:t>
            </a:r>
            <a:r>
              <a:rPr lang="ru-RU" sz="3200" b="1" dirty="0" err="1" smtClean="0">
                <a:solidFill>
                  <a:schemeClr val="accent2">
                    <a:lumMod val="10000"/>
                  </a:schemeClr>
                </a:solidFill>
              </a:rPr>
              <a:t>автомобільних</a:t>
            </a:r>
            <a:r>
              <a:rPr lang="ru-RU" sz="3200" b="1" dirty="0" smtClean="0">
                <a:solidFill>
                  <a:schemeClr val="accent2">
                    <a:lumMod val="10000"/>
                  </a:schemeClr>
                </a:solidFill>
              </a:rPr>
              <a:t> </a:t>
            </a:r>
            <a:r>
              <a:rPr lang="ru-RU" sz="3200" b="1" dirty="0" err="1" smtClean="0">
                <a:solidFill>
                  <a:schemeClr val="accent2">
                    <a:lumMod val="10000"/>
                  </a:schemeClr>
                </a:solidFill>
              </a:rPr>
              <a:t>доріг</a:t>
            </a:r>
            <a:r>
              <a:rPr lang="ru-RU" sz="3200" b="1" dirty="0" smtClean="0">
                <a:solidFill>
                  <a:schemeClr val="accent2">
                    <a:lumMod val="10000"/>
                  </a:schemeClr>
                </a:solidFill>
              </a:rPr>
              <a:t>, </a:t>
            </a:r>
            <a:r>
              <a:rPr lang="ru-RU" sz="3200" b="1" dirty="0" err="1" smtClean="0">
                <a:solidFill>
                  <a:schemeClr val="accent2">
                    <a:lumMod val="10000"/>
                  </a:schemeClr>
                </a:solidFill>
              </a:rPr>
              <a:t>вулиць</a:t>
            </a:r>
            <a:r>
              <a:rPr lang="ru-RU" sz="3200" b="1" dirty="0" smtClean="0">
                <a:solidFill>
                  <a:schemeClr val="accent2">
                    <a:lumMod val="10000"/>
                  </a:schemeClr>
                </a:solidFill>
              </a:rPr>
              <a:t> </a:t>
            </a:r>
            <a:r>
              <a:rPr lang="ru-RU" sz="3200" b="1" dirty="0" err="1" smtClean="0">
                <a:solidFill>
                  <a:schemeClr val="accent2">
                    <a:lumMod val="10000"/>
                  </a:schemeClr>
                </a:solidFill>
              </a:rPr>
              <a:t>і</a:t>
            </a:r>
            <a:r>
              <a:rPr lang="ru-RU" sz="3200" b="1" dirty="0" smtClean="0">
                <a:solidFill>
                  <a:schemeClr val="accent2">
                    <a:lumMod val="10000"/>
                  </a:schemeClr>
                </a:solidFill>
              </a:rPr>
              <a:t> </a:t>
            </a:r>
            <a:r>
              <a:rPr lang="ru-RU" sz="3200" b="1" dirty="0" err="1" smtClean="0">
                <a:solidFill>
                  <a:schemeClr val="accent2">
                    <a:lumMod val="10000"/>
                  </a:schemeClr>
                </a:solidFill>
              </a:rPr>
              <a:t>залізничних</a:t>
            </a:r>
            <a:r>
              <a:rPr lang="ru-RU" sz="3200" b="1" dirty="0" smtClean="0">
                <a:solidFill>
                  <a:schemeClr val="accent2">
                    <a:lumMod val="10000"/>
                  </a:schemeClr>
                </a:solidFill>
              </a:rPr>
              <a:t> </a:t>
            </a:r>
            <a:r>
              <a:rPr lang="ru-RU" sz="3200" b="1" dirty="0" err="1" smtClean="0">
                <a:solidFill>
                  <a:schemeClr val="accent2">
                    <a:lumMod val="10000"/>
                  </a:schemeClr>
                </a:solidFill>
              </a:rPr>
              <a:t>переїздів</a:t>
            </a:r>
            <a:r>
              <a:rPr lang="ru-RU" sz="3200" b="1" dirty="0" smtClean="0">
                <a:solidFill>
                  <a:schemeClr val="accent2">
                    <a:lumMod val="10000"/>
                  </a:schemeClr>
                </a:solidFill>
              </a:rPr>
              <a:t> </a:t>
            </a:r>
            <a:r>
              <a:rPr lang="ru-RU" sz="3200" b="1" dirty="0" err="1" smtClean="0">
                <a:solidFill>
                  <a:schemeClr val="accent2">
                    <a:lumMod val="10000"/>
                  </a:schemeClr>
                </a:solidFill>
              </a:rPr>
              <a:t>створення</a:t>
            </a:r>
            <a:r>
              <a:rPr lang="ru-RU" sz="3200" b="1" dirty="0" smtClean="0">
                <a:solidFill>
                  <a:schemeClr val="accent2">
                    <a:lumMod val="10000"/>
                  </a:schemeClr>
                </a:solidFill>
              </a:rPr>
              <a:t> умов для </a:t>
            </a:r>
            <a:r>
              <a:rPr lang="ru-RU" sz="3200" b="1" dirty="0" err="1" smtClean="0">
                <a:solidFill>
                  <a:schemeClr val="accent2">
                    <a:lumMod val="10000"/>
                  </a:schemeClr>
                </a:solidFill>
              </a:rPr>
              <a:t>забезпечення</a:t>
            </a:r>
            <a:r>
              <a:rPr lang="ru-RU" sz="3200" b="1" dirty="0" smtClean="0">
                <a:solidFill>
                  <a:schemeClr val="accent2">
                    <a:lumMod val="10000"/>
                  </a:schemeClr>
                </a:solidFill>
              </a:rPr>
              <a:t> </a:t>
            </a:r>
            <a:r>
              <a:rPr lang="ru-RU" sz="3200" b="1" dirty="0" err="1" smtClean="0">
                <a:solidFill>
                  <a:schemeClr val="accent2">
                    <a:lumMod val="10000"/>
                  </a:schemeClr>
                </a:solidFill>
              </a:rPr>
              <a:t>безпеки</a:t>
            </a:r>
            <a:r>
              <a:rPr lang="ru-RU" sz="3200" b="1" dirty="0" smtClean="0">
                <a:solidFill>
                  <a:schemeClr val="accent2">
                    <a:lumMod val="10000"/>
                  </a:schemeClr>
                </a:solidFill>
              </a:rPr>
              <a:t> </a:t>
            </a:r>
            <a:r>
              <a:rPr lang="ru-RU" sz="3200" b="1" dirty="0" err="1" smtClean="0">
                <a:solidFill>
                  <a:schemeClr val="accent2">
                    <a:lumMod val="10000"/>
                  </a:schemeClr>
                </a:solidFill>
              </a:rPr>
              <a:t>дорожнього</a:t>
            </a:r>
            <a:r>
              <a:rPr lang="ru-RU" sz="3200" b="1" dirty="0" smtClean="0">
                <a:solidFill>
                  <a:schemeClr val="accent2">
                    <a:lumMod val="10000"/>
                  </a:schemeClr>
                </a:solidFill>
              </a:rPr>
              <a:t> </a:t>
            </a:r>
            <a:r>
              <a:rPr lang="ru-RU" sz="3200" b="1" dirty="0" err="1" smtClean="0">
                <a:solidFill>
                  <a:schemeClr val="accent2">
                    <a:lumMod val="10000"/>
                  </a:schemeClr>
                </a:solidFill>
              </a:rPr>
              <a:t>руху</a:t>
            </a:r>
            <a:r>
              <a:rPr lang="ru-RU" sz="3200" b="1" dirty="0" smtClean="0">
                <a:solidFill>
                  <a:schemeClr val="accent2">
                    <a:lumMod val="10000"/>
                  </a:schemeClr>
                </a:solidFill>
              </a:rPr>
              <a:t>.</a:t>
            </a:r>
            <a:endParaRPr lang="uk-UA" sz="3200" b="1" dirty="0">
              <a:solidFill>
                <a:schemeClr val="accent2">
                  <a:lumMod val="1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9"/>
            <a:ext cx="8429684" cy="6400624"/>
          </a:xfrm>
          <a:prstGeom prst="rect">
            <a:avLst/>
          </a:prstGeom>
        </p:spPr>
        <p:txBody>
          <a:bodyPr wrap="square">
            <a:spAutoFit/>
          </a:bodyPr>
          <a:lstStyle/>
          <a:p>
            <a:pPr algn="ctr"/>
            <a:r>
              <a:rPr lang="uk-UA" sz="3200" b="1" dirty="0" smtClean="0">
                <a:solidFill>
                  <a:schemeClr val="accent3">
                    <a:lumMod val="50000"/>
                  </a:schemeClr>
                </a:solidFill>
              </a:rPr>
              <a:t>ДОРОЖНІ ЗНАКИ</a:t>
            </a:r>
          </a:p>
          <a:p>
            <a:pPr algn="ctr"/>
            <a:endParaRPr lang="uk-UA" sz="2800" dirty="0" smtClean="0">
              <a:solidFill>
                <a:schemeClr val="accent3">
                  <a:lumMod val="50000"/>
                </a:schemeClr>
              </a:solidFill>
            </a:endParaRPr>
          </a:p>
          <a:p>
            <a:r>
              <a:rPr lang="uk-UA" sz="2800" dirty="0" smtClean="0">
                <a:solidFill>
                  <a:schemeClr val="accent3">
                    <a:lumMod val="50000"/>
                  </a:schemeClr>
                </a:solidFill>
              </a:rPr>
              <a:t>	</a:t>
            </a:r>
            <a:r>
              <a:rPr lang="uk-UA" sz="2800" b="1" dirty="0" smtClean="0">
                <a:solidFill>
                  <a:schemeClr val="accent3">
                    <a:lumMod val="50000"/>
                  </a:schemeClr>
                </a:solidFill>
              </a:rPr>
              <a:t>Дорожні знаки є найбільш поширеним і одним з основних засобів організації дорожнього руху і призначені для інформування його учасників про умови, режими і напрямки руху тощо. Водії, які не знайомі з дорогою, за допомогою знаків одержують необхідну інформацію про дорожні умови, встановлені обмеження і режими руху, розташування різних об'єктів та інше. Тому необґрунтованість установлення дорожніх знаків або їх відсутність може </a:t>
            </a:r>
            <a:r>
              <a:rPr lang="uk-UA" sz="2800" b="1" dirty="0" smtClean="0">
                <a:solidFill>
                  <a:schemeClr val="accent3">
                    <a:lumMod val="50000"/>
                  </a:schemeClr>
                </a:solidFill>
              </a:rPr>
              <a:t>призвести </a:t>
            </a:r>
            <a:r>
              <a:rPr lang="uk-UA" sz="2800" b="1" dirty="0" smtClean="0">
                <a:solidFill>
                  <a:schemeClr val="accent3">
                    <a:lumMod val="50000"/>
                  </a:schemeClr>
                </a:solidFill>
              </a:rPr>
              <a:t>до аварійних ситуацій і викликає справедливі дорікання водіїв на недоліки в організації дорожнього руху.</a:t>
            </a:r>
            <a:endParaRPr lang="uk-UA" sz="2800" b="1" dirty="0">
              <a:solidFill>
                <a:schemeClr val="accent3">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57158" y="500042"/>
            <a:ext cx="8501122" cy="58579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57158" y="571480"/>
            <a:ext cx="8501122" cy="578647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71538" y="857232"/>
            <a:ext cx="809625" cy="809625"/>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3"/>
          <a:srcRect/>
          <a:stretch>
            <a:fillRect/>
          </a:stretch>
        </p:blipFill>
        <p:spPr bwMode="auto">
          <a:xfrm>
            <a:off x="2428860" y="857232"/>
            <a:ext cx="809625" cy="809625"/>
          </a:xfrm>
          <a:prstGeom prst="rect">
            <a:avLst/>
          </a:prstGeom>
          <a:ln>
            <a:noFill/>
          </a:ln>
          <a:effectLst>
            <a:outerShdw blurRad="292100" dist="139700" dir="2700000" algn="tl" rotWithShape="0">
              <a:srgbClr val="333333">
                <a:alpha val="65000"/>
              </a:srgbClr>
            </a:outerShdw>
          </a:effectLst>
        </p:spPr>
      </p:pic>
      <p:pic>
        <p:nvPicPr>
          <p:cNvPr id="2053" name="Picture 5"/>
          <p:cNvPicPr>
            <a:picLocks noChangeAspect="1" noChangeArrowheads="1"/>
          </p:cNvPicPr>
          <p:nvPr/>
        </p:nvPicPr>
        <p:blipFill>
          <a:blip r:embed="rId4"/>
          <a:srcRect/>
          <a:stretch>
            <a:fillRect/>
          </a:stretch>
        </p:blipFill>
        <p:spPr bwMode="auto">
          <a:xfrm>
            <a:off x="3786182" y="857232"/>
            <a:ext cx="809625" cy="809625"/>
          </a:xfrm>
          <a:prstGeom prst="rect">
            <a:avLst/>
          </a:prstGeom>
          <a:ln>
            <a:noFill/>
          </a:ln>
          <a:effectLst>
            <a:outerShdw blurRad="292100" dist="139700" dir="2700000" algn="tl" rotWithShape="0">
              <a:srgbClr val="333333">
                <a:alpha val="65000"/>
              </a:srgbClr>
            </a:outerShdw>
          </a:effectLst>
        </p:spPr>
      </p:pic>
      <p:pic>
        <p:nvPicPr>
          <p:cNvPr id="2054" name="Picture 6"/>
          <p:cNvPicPr>
            <a:picLocks noChangeAspect="1" noChangeArrowheads="1"/>
          </p:cNvPicPr>
          <p:nvPr/>
        </p:nvPicPr>
        <p:blipFill>
          <a:blip r:embed="rId5"/>
          <a:srcRect/>
          <a:stretch>
            <a:fillRect/>
          </a:stretch>
        </p:blipFill>
        <p:spPr bwMode="auto">
          <a:xfrm>
            <a:off x="5143504" y="857232"/>
            <a:ext cx="809625" cy="809625"/>
          </a:xfrm>
          <a:prstGeom prst="rect">
            <a:avLst/>
          </a:prstGeom>
          <a:ln>
            <a:noFill/>
          </a:ln>
          <a:effectLst>
            <a:outerShdw blurRad="292100" dist="139700" dir="2700000" algn="tl" rotWithShape="0">
              <a:srgbClr val="333333">
                <a:alpha val="65000"/>
              </a:srgbClr>
            </a:outerShdw>
          </a:effectLst>
        </p:spPr>
      </p:pic>
      <p:pic>
        <p:nvPicPr>
          <p:cNvPr id="2055" name="Picture 7"/>
          <p:cNvPicPr>
            <a:picLocks noChangeAspect="1" noChangeArrowheads="1"/>
          </p:cNvPicPr>
          <p:nvPr/>
        </p:nvPicPr>
        <p:blipFill>
          <a:blip r:embed="rId6"/>
          <a:srcRect/>
          <a:stretch>
            <a:fillRect/>
          </a:stretch>
        </p:blipFill>
        <p:spPr bwMode="auto">
          <a:xfrm>
            <a:off x="6429388" y="857232"/>
            <a:ext cx="809625" cy="809625"/>
          </a:xfrm>
          <a:prstGeom prst="rect">
            <a:avLst/>
          </a:prstGeom>
          <a:ln>
            <a:noFill/>
          </a:ln>
          <a:effectLst>
            <a:outerShdw blurRad="292100" dist="139700" dir="2700000" algn="tl" rotWithShape="0">
              <a:srgbClr val="333333">
                <a:alpha val="65000"/>
              </a:srgbClr>
            </a:outerShdw>
          </a:effectLst>
        </p:spPr>
      </p:pic>
      <p:pic>
        <p:nvPicPr>
          <p:cNvPr id="2056" name="Picture 8"/>
          <p:cNvPicPr>
            <a:picLocks noChangeAspect="1" noChangeArrowheads="1"/>
          </p:cNvPicPr>
          <p:nvPr/>
        </p:nvPicPr>
        <p:blipFill>
          <a:blip r:embed="rId7"/>
          <a:srcRect/>
          <a:stretch>
            <a:fillRect/>
          </a:stretch>
        </p:blipFill>
        <p:spPr bwMode="auto">
          <a:xfrm>
            <a:off x="7715272" y="857232"/>
            <a:ext cx="809625" cy="809625"/>
          </a:xfrm>
          <a:prstGeom prst="rect">
            <a:avLst/>
          </a:prstGeom>
          <a:ln>
            <a:noFill/>
          </a:ln>
          <a:effectLst>
            <a:outerShdw blurRad="292100" dist="139700" dir="2700000" algn="tl" rotWithShape="0">
              <a:srgbClr val="333333">
                <a:alpha val="65000"/>
              </a:srgbClr>
            </a:outerShdw>
          </a:effectLst>
        </p:spPr>
      </p:pic>
      <p:pic>
        <p:nvPicPr>
          <p:cNvPr id="2057" name="Picture 9"/>
          <p:cNvPicPr>
            <a:picLocks noChangeAspect="1" noChangeArrowheads="1"/>
          </p:cNvPicPr>
          <p:nvPr/>
        </p:nvPicPr>
        <p:blipFill>
          <a:blip r:embed="rId8"/>
          <a:srcRect/>
          <a:stretch>
            <a:fillRect/>
          </a:stretch>
        </p:blipFill>
        <p:spPr bwMode="auto">
          <a:xfrm>
            <a:off x="857224" y="2000240"/>
            <a:ext cx="809625" cy="1219200"/>
          </a:xfrm>
          <a:prstGeom prst="rect">
            <a:avLst/>
          </a:prstGeom>
          <a:ln>
            <a:noFill/>
          </a:ln>
          <a:effectLst>
            <a:outerShdw blurRad="292100" dist="139700" dir="2700000" algn="tl" rotWithShape="0">
              <a:srgbClr val="333333">
                <a:alpha val="65000"/>
              </a:srgbClr>
            </a:outerShdw>
          </a:effectLst>
        </p:spPr>
      </p:pic>
      <p:pic>
        <p:nvPicPr>
          <p:cNvPr id="2058" name="Picture 10"/>
          <p:cNvPicPr>
            <a:picLocks noChangeAspect="1" noChangeArrowheads="1"/>
          </p:cNvPicPr>
          <p:nvPr/>
        </p:nvPicPr>
        <p:blipFill>
          <a:blip r:embed="rId9"/>
          <a:srcRect/>
          <a:stretch>
            <a:fillRect/>
          </a:stretch>
        </p:blipFill>
        <p:spPr bwMode="auto">
          <a:xfrm>
            <a:off x="3643306" y="2000240"/>
            <a:ext cx="809625" cy="1219200"/>
          </a:xfrm>
          <a:prstGeom prst="rect">
            <a:avLst/>
          </a:prstGeom>
          <a:ln>
            <a:noFill/>
          </a:ln>
          <a:effectLst>
            <a:outerShdw blurRad="292100" dist="139700" dir="2700000" algn="tl" rotWithShape="0">
              <a:srgbClr val="333333">
                <a:alpha val="65000"/>
              </a:srgbClr>
            </a:outerShdw>
          </a:effectLst>
        </p:spPr>
      </p:pic>
      <p:pic>
        <p:nvPicPr>
          <p:cNvPr id="2059" name="Picture 11"/>
          <p:cNvPicPr>
            <a:picLocks noChangeAspect="1" noChangeArrowheads="1"/>
          </p:cNvPicPr>
          <p:nvPr/>
        </p:nvPicPr>
        <p:blipFill>
          <a:blip r:embed="rId10"/>
          <a:srcRect/>
          <a:stretch>
            <a:fillRect/>
          </a:stretch>
        </p:blipFill>
        <p:spPr bwMode="auto">
          <a:xfrm>
            <a:off x="2214546" y="2000240"/>
            <a:ext cx="809625" cy="1219200"/>
          </a:xfrm>
          <a:prstGeom prst="rect">
            <a:avLst/>
          </a:prstGeom>
          <a:ln>
            <a:noFill/>
          </a:ln>
          <a:effectLst>
            <a:outerShdw blurRad="292100" dist="139700" dir="2700000" algn="tl" rotWithShape="0">
              <a:srgbClr val="333333">
                <a:alpha val="65000"/>
              </a:srgbClr>
            </a:outerShdw>
          </a:effectLst>
        </p:spPr>
      </p:pic>
      <p:pic>
        <p:nvPicPr>
          <p:cNvPr id="2060" name="Picture 12"/>
          <p:cNvPicPr>
            <a:picLocks noChangeAspect="1" noChangeArrowheads="1"/>
          </p:cNvPicPr>
          <p:nvPr/>
        </p:nvPicPr>
        <p:blipFill>
          <a:blip r:embed="rId11"/>
          <a:srcRect/>
          <a:stretch>
            <a:fillRect/>
          </a:stretch>
        </p:blipFill>
        <p:spPr bwMode="auto">
          <a:xfrm>
            <a:off x="5072066" y="2000240"/>
            <a:ext cx="809625" cy="1219200"/>
          </a:xfrm>
          <a:prstGeom prst="rect">
            <a:avLst/>
          </a:prstGeom>
          <a:ln>
            <a:noFill/>
          </a:ln>
          <a:effectLst>
            <a:outerShdw blurRad="292100" dist="139700" dir="2700000" algn="tl" rotWithShape="0">
              <a:srgbClr val="333333">
                <a:alpha val="65000"/>
              </a:srgbClr>
            </a:outerShdw>
          </a:effectLst>
        </p:spPr>
      </p:pic>
      <p:pic>
        <p:nvPicPr>
          <p:cNvPr id="2061" name="Picture 13"/>
          <p:cNvPicPr>
            <a:picLocks noChangeAspect="1" noChangeArrowheads="1"/>
          </p:cNvPicPr>
          <p:nvPr/>
        </p:nvPicPr>
        <p:blipFill>
          <a:blip r:embed="rId12"/>
          <a:srcRect/>
          <a:stretch>
            <a:fillRect/>
          </a:stretch>
        </p:blipFill>
        <p:spPr bwMode="auto">
          <a:xfrm>
            <a:off x="6357950" y="2000240"/>
            <a:ext cx="809625" cy="1219200"/>
          </a:xfrm>
          <a:prstGeom prst="rect">
            <a:avLst/>
          </a:prstGeom>
          <a:ln>
            <a:noFill/>
          </a:ln>
          <a:effectLst>
            <a:outerShdw blurRad="292100" dist="139700" dir="2700000" algn="tl" rotWithShape="0">
              <a:srgbClr val="333333">
                <a:alpha val="65000"/>
              </a:srgbClr>
            </a:outerShdw>
          </a:effectLst>
        </p:spPr>
      </p:pic>
      <p:pic>
        <p:nvPicPr>
          <p:cNvPr id="2062" name="Picture 14"/>
          <p:cNvPicPr>
            <a:picLocks noChangeAspect="1" noChangeArrowheads="1"/>
          </p:cNvPicPr>
          <p:nvPr/>
        </p:nvPicPr>
        <p:blipFill>
          <a:blip r:embed="rId13"/>
          <a:srcRect/>
          <a:stretch>
            <a:fillRect/>
          </a:stretch>
        </p:blipFill>
        <p:spPr bwMode="auto">
          <a:xfrm>
            <a:off x="7715272" y="2000240"/>
            <a:ext cx="809625" cy="1219200"/>
          </a:xfrm>
          <a:prstGeom prst="rect">
            <a:avLst/>
          </a:prstGeom>
          <a:ln>
            <a:noFill/>
          </a:ln>
          <a:effectLst>
            <a:outerShdw blurRad="292100" dist="139700" dir="2700000" algn="tl" rotWithShape="0">
              <a:srgbClr val="333333">
                <a:alpha val="65000"/>
              </a:srgbClr>
            </a:outerShdw>
          </a:effectLst>
        </p:spPr>
      </p:pic>
      <p:pic>
        <p:nvPicPr>
          <p:cNvPr id="2063" name="Picture 15"/>
          <p:cNvPicPr>
            <a:picLocks noChangeAspect="1" noChangeArrowheads="1"/>
          </p:cNvPicPr>
          <p:nvPr/>
        </p:nvPicPr>
        <p:blipFill>
          <a:blip r:embed="rId14"/>
          <a:srcRect/>
          <a:stretch>
            <a:fillRect/>
          </a:stretch>
        </p:blipFill>
        <p:spPr bwMode="auto">
          <a:xfrm>
            <a:off x="1571604" y="3786190"/>
            <a:ext cx="1619250" cy="809625"/>
          </a:xfrm>
          <a:prstGeom prst="rect">
            <a:avLst/>
          </a:prstGeom>
          <a:ln>
            <a:noFill/>
          </a:ln>
          <a:effectLst>
            <a:outerShdw blurRad="292100" dist="139700" dir="2700000" algn="tl" rotWithShape="0">
              <a:srgbClr val="333333">
                <a:alpha val="65000"/>
              </a:srgbClr>
            </a:outerShdw>
          </a:effectLst>
        </p:spPr>
      </p:pic>
      <p:pic>
        <p:nvPicPr>
          <p:cNvPr id="2064" name="Picture 16"/>
          <p:cNvPicPr>
            <a:picLocks noChangeAspect="1" noChangeArrowheads="1"/>
          </p:cNvPicPr>
          <p:nvPr/>
        </p:nvPicPr>
        <p:blipFill>
          <a:blip r:embed="rId15"/>
          <a:srcRect/>
          <a:stretch>
            <a:fillRect/>
          </a:stretch>
        </p:blipFill>
        <p:spPr bwMode="auto">
          <a:xfrm>
            <a:off x="3857620" y="3786190"/>
            <a:ext cx="1619250" cy="809625"/>
          </a:xfrm>
          <a:prstGeom prst="rect">
            <a:avLst/>
          </a:prstGeom>
          <a:ln>
            <a:noFill/>
          </a:ln>
          <a:effectLst>
            <a:outerShdw blurRad="292100" dist="139700" dir="2700000" algn="tl" rotWithShape="0">
              <a:srgbClr val="333333">
                <a:alpha val="65000"/>
              </a:srgbClr>
            </a:outerShdw>
          </a:effectLst>
        </p:spPr>
      </p:pic>
      <p:pic>
        <p:nvPicPr>
          <p:cNvPr id="2065" name="Picture 17"/>
          <p:cNvPicPr>
            <a:picLocks noChangeAspect="1" noChangeArrowheads="1"/>
          </p:cNvPicPr>
          <p:nvPr/>
        </p:nvPicPr>
        <p:blipFill>
          <a:blip r:embed="rId16"/>
          <a:srcRect/>
          <a:stretch>
            <a:fillRect/>
          </a:stretch>
        </p:blipFill>
        <p:spPr bwMode="auto">
          <a:xfrm>
            <a:off x="6072198" y="3786190"/>
            <a:ext cx="1619250" cy="809625"/>
          </a:xfrm>
          <a:prstGeom prst="rect">
            <a:avLst/>
          </a:prstGeom>
          <a:ln>
            <a:noFill/>
          </a:ln>
          <a:effectLst>
            <a:outerShdw blurRad="292100" dist="139700" dir="2700000" algn="tl" rotWithShape="0">
              <a:srgbClr val="333333">
                <a:alpha val="65000"/>
              </a:srgbClr>
            </a:outerShdw>
          </a:effectLst>
        </p:spPr>
      </p:pic>
      <p:pic>
        <p:nvPicPr>
          <p:cNvPr id="2066" name="Picture 18"/>
          <p:cNvPicPr>
            <a:picLocks noChangeAspect="1" noChangeArrowheads="1"/>
          </p:cNvPicPr>
          <p:nvPr/>
        </p:nvPicPr>
        <p:blipFill>
          <a:blip r:embed="rId17"/>
          <a:srcRect/>
          <a:stretch>
            <a:fillRect/>
          </a:stretch>
        </p:blipFill>
        <p:spPr bwMode="auto">
          <a:xfrm>
            <a:off x="500034" y="5286388"/>
            <a:ext cx="809625" cy="809625"/>
          </a:xfrm>
          <a:prstGeom prst="rect">
            <a:avLst/>
          </a:prstGeom>
          <a:ln>
            <a:noFill/>
          </a:ln>
          <a:effectLst>
            <a:outerShdw blurRad="292100" dist="139700" dir="2700000" algn="tl" rotWithShape="0">
              <a:srgbClr val="333333">
                <a:alpha val="65000"/>
              </a:srgbClr>
            </a:outerShdw>
          </a:effectLst>
        </p:spPr>
      </p:pic>
      <p:pic>
        <p:nvPicPr>
          <p:cNvPr id="2067" name="Picture 19"/>
          <p:cNvPicPr>
            <a:picLocks noChangeAspect="1" noChangeArrowheads="1"/>
          </p:cNvPicPr>
          <p:nvPr/>
        </p:nvPicPr>
        <p:blipFill>
          <a:blip r:embed="rId18"/>
          <a:srcRect/>
          <a:stretch>
            <a:fillRect/>
          </a:stretch>
        </p:blipFill>
        <p:spPr bwMode="auto">
          <a:xfrm>
            <a:off x="1714480" y="5286388"/>
            <a:ext cx="809625" cy="809625"/>
          </a:xfrm>
          <a:prstGeom prst="rect">
            <a:avLst/>
          </a:prstGeom>
          <a:ln>
            <a:noFill/>
          </a:ln>
          <a:effectLst>
            <a:outerShdw blurRad="292100" dist="139700" dir="2700000" algn="tl" rotWithShape="0">
              <a:srgbClr val="333333">
                <a:alpha val="65000"/>
              </a:srgbClr>
            </a:outerShdw>
          </a:effectLst>
        </p:spPr>
      </p:pic>
      <p:pic>
        <p:nvPicPr>
          <p:cNvPr id="2068" name="Picture 20"/>
          <p:cNvPicPr>
            <a:picLocks noChangeAspect="1" noChangeArrowheads="1"/>
          </p:cNvPicPr>
          <p:nvPr/>
        </p:nvPicPr>
        <p:blipFill>
          <a:blip r:embed="rId19"/>
          <a:srcRect/>
          <a:stretch>
            <a:fillRect/>
          </a:stretch>
        </p:blipFill>
        <p:spPr bwMode="auto">
          <a:xfrm>
            <a:off x="5357818" y="5286388"/>
            <a:ext cx="809625" cy="809625"/>
          </a:xfrm>
          <a:prstGeom prst="rect">
            <a:avLst/>
          </a:prstGeom>
          <a:ln>
            <a:noFill/>
          </a:ln>
          <a:effectLst>
            <a:outerShdw blurRad="292100" dist="139700" dir="2700000" algn="tl" rotWithShape="0">
              <a:srgbClr val="333333">
                <a:alpha val="65000"/>
              </a:srgbClr>
            </a:outerShdw>
          </a:effectLst>
        </p:spPr>
      </p:pic>
      <p:pic>
        <p:nvPicPr>
          <p:cNvPr id="2069" name="Picture 21"/>
          <p:cNvPicPr>
            <a:picLocks noChangeAspect="1" noChangeArrowheads="1"/>
          </p:cNvPicPr>
          <p:nvPr/>
        </p:nvPicPr>
        <p:blipFill>
          <a:blip r:embed="rId20"/>
          <a:srcRect/>
          <a:stretch>
            <a:fillRect/>
          </a:stretch>
        </p:blipFill>
        <p:spPr bwMode="auto">
          <a:xfrm>
            <a:off x="6500826" y="5286388"/>
            <a:ext cx="809625" cy="809625"/>
          </a:xfrm>
          <a:prstGeom prst="rect">
            <a:avLst/>
          </a:prstGeom>
          <a:ln>
            <a:noFill/>
          </a:ln>
          <a:effectLst>
            <a:outerShdw blurRad="292100" dist="139700" dir="2700000" algn="tl" rotWithShape="0">
              <a:srgbClr val="333333">
                <a:alpha val="65000"/>
              </a:srgbClr>
            </a:outerShdw>
          </a:effectLst>
        </p:spPr>
      </p:pic>
      <p:pic>
        <p:nvPicPr>
          <p:cNvPr id="2070" name="Picture 22"/>
          <p:cNvPicPr>
            <a:picLocks noChangeAspect="1" noChangeArrowheads="1"/>
          </p:cNvPicPr>
          <p:nvPr/>
        </p:nvPicPr>
        <p:blipFill>
          <a:blip r:embed="rId21"/>
          <a:srcRect/>
          <a:stretch>
            <a:fillRect/>
          </a:stretch>
        </p:blipFill>
        <p:spPr bwMode="auto">
          <a:xfrm>
            <a:off x="7715272" y="5286388"/>
            <a:ext cx="809625" cy="809625"/>
          </a:xfrm>
          <a:prstGeom prst="rect">
            <a:avLst/>
          </a:prstGeom>
          <a:ln>
            <a:noFill/>
          </a:ln>
          <a:effectLst>
            <a:outerShdw blurRad="292100" dist="139700" dir="2700000" algn="tl" rotWithShape="0">
              <a:srgbClr val="333333">
                <a:alpha val="65000"/>
              </a:srgbClr>
            </a:outerShdw>
          </a:effectLst>
        </p:spPr>
      </p:pic>
      <p:pic>
        <p:nvPicPr>
          <p:cNvPr id="2072" name="Picture 24"/>
          <p:cNvPicPr>
            <a:picLocks noChangeAspect="1" noChangeArrowheads="1"/>
          </p:cNvPicPr>
          <p:nvPr/>
        </p:nvPicPr>
        <p:blipFill>
          <a:blip r:embed="rId22"/>
          <a:srcRect/>
          <a:stretch>
            <a:fillRect/>
          </a:stretch>
        </p:blipFill>
        <p:spPr bwMode="auto">
          <a:xfrm>
            <a:off x="2928926" y="5286388"/>
            <a:ext cx="809625" cy="809625"/>
          </a:xfrm>
          <a:prstGeom prst="rect">
            <a:avLst/>
          </a:prstGeom>
          <a:ln>
            <a:noFill/>
          </a:ln>
          <a:effectLst>
            <a:outerShdw blurRad="292100" dist="139700" dir="2700000" algn="tl" rotWithShape="0">
              <a:srgbClr val="333333">
                <a:alpha val="65000"/>
              </a:srgbClr>
            </a:outerShdw>
          </a:effectLst>
        </p:spPr>
      </p:pic>
      <p:pic>
        <p:nvPicPr>
          <p:cNvPr id="2073" name="Picture 25"/>
          <p:cNvPicPr>
            <a:picLocks noChangeAspect="1" noChangeArrowheads="1"/>
          </p:cNvPicPr>
          <p:nvPr/>
        </p:nvPicPr>
        <p:blipFill>
          <a:blip r:embed="rId23"/>
          <a:srcRect/>
          <a:stretch>
            <a:fillRect/>
          </a:stretch>
        </p:blipFill>
        <p:spPr bwMode="auto">
          <a:xfrm>
            <a:off x="4143372" y="5286388"/>
            <a:ext cx="809625" cy="809625"/>
          </a:xfrm>
          <a:prstGeom prst="rect">
            <a:avLst/>
          </a:prstGeom>
          <a:ln>
            <a:noFill/>
          </a:ln>
          <a:effectLst>
            <a:outerShdw blurRad="292100" dist="139700" dir="2700000" algn="tl" rotWithShape="0">
              <a:srgbClr val="333333">
                <a:alpha val="65000"/>
              </a:srgbClr>
            </a:outerShdw>
          </a:effectLst>
        </p:spPr>
      </p:pic>
      <p:sp>
        <p:nvSpPr>
          <p:cNvPr id="26" name="Прямоугольник 25"/>
          <p:cNvSpPr/>
          <p:nvPr/>
        </p:nvSpPr>
        <p:spPr>
          <a:xfrm>
            <a:off x="1071538" y="214290"/>
            <a:ext cx="6991478" cy="523220"/>
          </a:xfrm>
          <a:prstGeom prst="rect">
            <a:avLst/>
          </a:prstGeom>
        </p:spPr>
        <p:txBody>
          <a:bodyPr wrap="square">
            <a:spAutoFit/>
          </a:bodyPr>
          <a:lstStyle/>
          <a:p>
            <a:pPr algn="ctr"/>
            <a:r>
              <a:rPr lang="uk-UA" sz="2800" b="1" dirty="0" err="1" smtClean="0">
                <a:solidFill>
                  <a:srgbClr val="C00000"/>
                </a:solidFill>
              </a:rPr>
              <a:t>Інформаційно</a:t>
            </a:r>
            <a:r>
              <a:rPr lang="uk-UA" sz="2800" b="1" dirty="0" smtClean="0">
                <a:solidFill>
                  <a:srgbClr val="C00000"/>
                </a:solidFill>
              </a:rPr>
              <a:t> - вказівні знаки</a:t>
            </a:r>
            <a:endParaRPr lang="uk-UA" sz="2800" b="1"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642910" y="285728"/>
            <a:ext cx="7858180" cy="612777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85786" y="1071546"/>
            <a:ext cx="809625" cy="809625"/>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3"/>
          <a:srcRect/>
          <a:stretch>
            <a:fillRect/>
          </a:stretch>
        </p:blipFill>
        <p:spPr bwMode="auto">
          <a:xfrm>
            <a:off x="2143108" y="1071546"/>
            <a:ext cx="809625" cy="809625"/>
          </a:xfrm>
          <a:prstGeom prst="rect">
            <a:avLst/>
          </a:prstGeom>
          <a:ln>
            <a:noFill/>
          </a:ln>
          <a:effectLst>
            <a:outerShdw blurRad="292100" dist="139700" dir="2700000" algn="tl" rotWithShape="0">
              <a:srgbClr val="333333">
                <a:alpha val="65000"/>
              </a:srgbClr>
            </a:outerShdw>
          </a:effectLst>
        </p:spPr>
      </p:pic>
      <p:pic>
        <p:nvPicPr>
          <p:cNvPr id="3076" name="Picture 4"/>
          <p:cNvPicPr>
            <a:picLocks noChangeAspect="1" noChangeArrowheads="1"/>
          </p:cNvPicPr>
          <p:nvPr/>
        </p:nvPicPr>
        <p:blipFill>
          <a:blip r:embed="rId4"/>
          <a:srcRect/>
          <a:stretch>
            <a:fillRect/>
          </a:stretch>
        </p:blipFill>
        <p:spPr bwMode="auto">
          <a:xfrm>
            <a:off x="3500430" y="1071546"/>
            <a:ext cx="809625" cy="809625"/>
          </a:xfrm>
          <a:prstGeom prst="rect">
            <a:avLst/>
          </a:prstGeom>
          <a:ln>
            <a:noFill/>
          </a:ln>
          <a:effectLst>
            <a:outerShdw blurRad="292100" dist="139700" dir="2700000" algn="tl" rotWithShape="0">
              <a:srgbClr val="333333">
                <a:alpha val="65000"/>
              </a:srgbClr>
            </a:outerShdw>
          </a:effectLst>
        </p:spPr>
      </p:pic>
      <p:pic>
        <p:nvPicPr>
          <p:cNvPr id="3077" name="Picture 5"/>
          <p:cNvPicPr>
            <a:picLocks noChangeAspect="1" noChangeArrowheads="1"/>
          </p:cNvPicPr>
          <p:nvPr/>
        </p:nvPicPr>
        <p:blipFill>
          <a:blip r:embed="rId5"/>
          <a:srcRect/>
          <a:stretch>
            <a:fillRect/>
          </a:stretch>
        </p:blipFill>
        <p:spPr bwMode="auto">
          <a:xfrm>
            <a:off x="4857752" y="1071546"/>
            <a:ext cx="809625" cy="809625"/>
          </a:xfrm>
          <a:prstGeom prst="rect">
            <a:avLst/>
          </a:prstGeom>
          <a:ln>
            <a:noFill/>
          </a:ln>
          <a:effectLst>
            <a:outerShdw blurRad="292100" dist="139700" dir="2700000" algn="tl" rotWithShape="0">
              <a:srgbClr val="333333">
                <a:alpha val="65000"/>
              </a:srgbClr>
            </a:outerShdw>
          </a:effectLst>
        </p:spPr>
      </p:pic>
      <p:pic>
        <p:nvPicPr>
          <p:cNvPr id="3078" name="Picture 6"/>
          <p:cNvPicPr>
            <a:picLocks noChangeAspect="1" noChangeArrowheads="1"/>
          </p:cNvPicPr>
          <p:nvPr/>
        </p:nvPicPr>
        <p:blipFill>
          <a:blip r:embed="rId6"/>
          <a:srcRect/>
          <a:stretch>
            <a:fillRect/>
          </a:stretch>
        </p:blipFill>
        <p:spPr bwMode="auto">
          <a:xfrm>
            <a:off x="6143636" y="1071546"/>
            <a:ext cx="809625" cy="809625"/>
          </a:xfrm>
          <a:prstGeom prst="rect">
            <a:avLst/>
          </a:prstGeom>
          <a:ln>
            <a:noFill/>
          </a:ln>
          <a:effectLst>
            <a:outerShdw blurRad="292100" dist="139700" dir="2700000" algn="tl" rotWithShape="0">
              <a:srgbClr val="333333">
                <a:alpha val="65000"/>
              </a:srgbClr>
            </a:outerShdw>
          </a:effectLst>
        </p:spPr>
      </p:pic>
      <p:pic>
        <p:nvPicPr>
          <p:cNvPr id="3079" name="Picture 7"/>
          <p:cNvPicPr>
            <a:picLocks noChangeAspect="1" noChangeArrowheads="1"/>
          </p:cNvPicPr>
          <p:nvPr/>
        </p:nvPicPr>
        <p:blipFill>
          <a:blip r:embed="rId7"/>
          <a:srcRect/>
          <a:stretch>
            <a:fillRect/>
          </a:stretch>
        </p:blipFill>
        <p:spPr bwMode="auto">
          <a:xfrm>
            <a:off x="7500958" y="1071546"/>
            <a:ext cx="809625" cy="809625"/>
          </a:xfrm>
          <a:prstGeom prst="rect">
            <a:avLst/>
          </a:prstGeom>
          <a:ln>
            <a:noFill/>
          </a:ln>
          <a:effectLst>
            <a:outerShdw blurRad="292100" dist="139700" dir="2700000" algn="tl" rotWithShape="0">
              <a:srgbClr val="333333">
                <a:alpha val="65000"/>
              </a:srgbClr>
            </a:outerShdw>
          </a:effectLst>
        </p:spPr>
      </p:pic>
      <p:pic>
        <p:nvPicPr>
          <p:cNvPr id="3080" name="Picture 8"/>
          <p:cNvPicPr>
            <a:picLocks noChangeAspect="1" noChangeArrowheads="1"/>
          </p:cNvPicPr>
          <p:nvPr/>
        </p:nvPicPr>
        <p:blipFill>
          <a:blip r:embed="rId8"/>
          <a:srcRect/>
          <a:stretch>
            <a:fillRect/>
          </a:stretch>
        </p:blipFill>
        <p:spPr bwMode="auto">
          <a:xfrm>
            <a:off x="857224" y="2857496"/>
            <a:ext cx="809625" cy="809625"/>
          </a:xfrm>
          <a:prstGeom prst="rect">
            <a:avLst/>
          </a:prstGeom>
          <a:ln>
            <a:noFill/>
          </a:ln>
          <a:effectLst>
            <a:outerShdw blurRad="292100" dist="139700" dir="2700000" algn="tl" rotWithShape="0">
              <a:srgbClr val="333333">
                <a:alpha val="65000"/>
              </a:srgbClr>
            </a:outerShdw>
          </a:effectLst>
        </p:spPr>
      </p:pic>
      <p:pic>
        <p:nvPicPr>
          <p:cNvPr id="3081" name="Picture 9"/>
          <p:cNvPicPr>
            <a:picLocks noChangeAspect="1" noChangeArrowheads="1"/>
          </p:cNvPicPr>
          <p:nvPr/>
        </p:nvPicPr>
        <p:blipFill>
          <a:blip r:embed="rId9"/>
          <a:srcRect/>
          <a:stretch>
            <a:fillRect/>
          </a:stretch>
        </p:blipFill>
        <p:spPr bwMode="auto">
          <a:xfrm>
            <a:off x="2143108" y="2857496"/>
            <a:ext cx="809625" cy="809625"/>
          </a:xfrm>
          <a:prstGeom prst="rect">
            <a:avLst/>
          </a:prstGeom>
          <a:ln>
            <a:noFill/>
          </a:ln>
          <a:effectLst>
            <a:outerShdw blurRad="292100" dist="139700" dir="2700000" algn="tl" rotWithShape="0">
              <a:srgbClr val="333333">
                <a:alpha val="65000"/>
              </a:srgbClr>
            </a:outerShdw>
          </a:effectLst>
        </p:spPr>
      </p:pic>
      <p:pic>
        <p:nvPicPr>
          <p:cNvPr id="3082" name="Picture 10"/>
          <p:cNvPicPr>
            <a:picLocks noChangeAspect="1" noChangeArrowheads="1"/>
          </p:cNvPicPr>
          <p:nvPr/>
        </p:nvPicPr>
        <p:blipFill>
          <a:blip r:embed="rId10"/>
          <a:srcRect/>
          <a:stretch>
            <a:fillRect/>
          </a:stretch>
        </p:blipFill>
        <p:spPr bwMode="auto">
          <a:xfrm>
            <a:off x="3500430" y="2857496"/>
            <a:ext cx="809625" cy="809625"/>
          </a:xfrm>
          <a:prstGeom prst="rect">
            <a:avLst/>
          </a:prstGeom>
          <a:ln>
            <a:noFill/>
          </a:ln>
          <a:effectLst>
            <a:outerShdw blurRad="292100" dist="139700" dir="2700000" algn="tl" rotWithShape="0">
              <a:srgbClr val="333333">
                <a:alpha val="65000"/>
              </a:srgbClr>
            </a:outerShdw>
          </a:effectLst>
        </p:spPr>
      </p:pic>
      <p:pic>
        <p:nvPicPr>
          <p:cNvPr id="3083" name="Picture 11"/>
          <p:cNvPicPr>
            <a:picLocks noChangeAspect="1" noChangeArrowheads="1"/>
          </p:cNvPicPr>
          <p:nvPr/>
        </p:nvPicPr>
        <p:blipFill>
          <a:blip r:embed="rId11"/>
          <a:srcRect/>
          <a:stretch>
            <a:fillRect/>
          </a:stretch>
        </p:blipFill>
        <p:spPr bwMode="auto">
          <a:xfrm>
            <a:off x="4857752" y="2857496"/>
            <a:ext cx="809625" cy="809625"/>
          </a:xfrm>
          <a:prstGeom prst="rect">
            <a:avLst/>
          </a:prstGeom>
          <a:ln>
            <a:noFill/>
          </a:ln>
          <a:effectLst>
            <a:outerShdw blurRad="292100" dist="139700" dir="2700000" algn="tl" rotWithShape="0">
              <a:srgbClr val="333333">
                <a:alpha val="65000"/>
              </a:srgbClr>
            </a:outerShdw>
          </a:effectLst>
        </p:spPr>
      </p:pic>
      <p:pic>
        <p:nvPicPr>
          <p:cNvPr id="3084" name="Picture 12"/>
          <p:cNvPicPr>
            <a:picLocks noChangeAspect="1" noChangeArrowheads="1"/>
          </p:cNvPicPr>
          <p:nvPr/>
        </p:nvPicPr>
        <p:blipFill>
          <a:blip r:embed="rId12"/>
          <a:srcRect/>
          <a:stretch>
            <a:fillRect/>
          </a:stretch>
        </p:blipFill>
        <p:spPr bwMode="auto">
          <a:xfrm>
            <a:off x="6143636" y="2857496"/>
            <a:ext cx="809625" cy="809625"/>
          </a:xfrm>
          <a:prstGeom prst="rect">
            <a:avLst/>
          </a:prstGeom>
          <a:ln>
            <a:noFill/>
          </a:ln>
          <a:effectLst>
            <a:outerShdw blurRad="292100" dist="139700" dir="2700000" algn="tl" rotWithShape="0">
              <a:srgbClr val="333333">
                <a:alpha val="65000"/>
              </a:srgbClr>
            </a:outerShdw>
          </a:effectLst>
        </p:spPr>
      </p:pic>
      <p:pic>
        <p:nvPicPr>
          <p:cNvPr id="3085" name="Picture 13"/>
          <p:cNvPicPr>
            <a:picLocks noChangeAspect="1" noChangeArrowheads="1"/>
          </p:cNvPicPr>
          <p:nvPr/>
        </p:nvPicPr>
        <p:blipFill>
          <a:blip r:embed="rId13"/>
          <a:srcRect/>
          <a:stretch>
            <a:fillRect/>
          </a:stretch>
        </p:blipFill>
        <p:spPr bwMode="auto">
          <a:xfrm>
            <a:off x="7500958" y="2857496"/>
            <a:ext cx="809625" cy="809625"/>
          </a:xfrm>
          <a:prstGeom prst="rect">
            <a:avLst/>
          </a:prstGeom>
          <a:ln>
            <a:noFill/>
          </a:ln>
          <a:effectLst>
            <a:outerShdw blurRad="292100" dist="139700" dir="2700000" algn="tl" rotWithShape="0">
              <a:srgbClr val="333333">
                <a:alpha val="65000"/>
              </a:srgbClr>
            </a:outerShdw>
          </a:effectLst>
        </p:spPr>
      </p:pic>
      <p:pic>
        <p:nvPicPr>
          <p:cNvPr id="3086" name="Picture 14"/>
          <p:cNvPicPr>
            <a:picLocks noChangeAspect="1" noChangeArrowheads="1"/>
          </p:cNvPicPr>
          <p:nvPr/>
        </p:nvPicPr>
        <p:blipFill>
          <a:blip r:embed="rId14"/>
          <a:srcRect/>
          <a:stretch>
            <a:fillRect/>
          </a:stretch>
        </p:blipFill>
        <p:spPr bwMode="auto">
          <a:xfrm>
            <a:off x="1285852" y="4429132"/>
            <a:ext cx="809625" cy="809625"/>
          </a:xfrm>
          <a:prstGeom prst="rect">
            <a:avLst/>
          </a:prstGeom>
          <a:ln>
            <a:noFill/>
          </a:ln>
          <a:effectLst>
            <a:outerShdw blurRad="292100" dist="139700" dir="2700000" algn="tl" rotWithShape="0">
              <a:srgbClr val="333333">
                <a:alpha val="65000"/>
              </a:srgbClr>
            </a:outerShdw>
          </a:effectLst>
        </p:spPr>
      </p:pic>
      <p:pic>
        <p:nvPicPr>
          <p:cNvPr id="3087" name="Picture 15"/>
          <p:cNvPicPr>
            <a:picLocks noChangeAspect="1" noChangeArrowheads="1"/>
          </p:cNvPicPr>
          <p:nvPr/>
        </p:nvPicPr>
        <p:blipFill>
          <a:blip r:embed="rId15"/>
          <a:srcRect/>
          <a:stretch>
            <a:fillRect/>
          </a:stretch>
        </p:blipFill>
        <p:spPr bwMode="auto">
          <a:xfrm>
            <a:off x="2571736" y="4429132"/>
            <a:ext cx="809625" cy="809625"/>
          </a:xfrm>
          <a:prstGeom prst="rect">
            <a:avLst/>
          </a:prstGeom>
          <a:ln>
            <a:noFill/>
          </a:ln>
          <a:effectLst>
            <a:outerShdw blurRad="292100" dist="139700" dir="2700000" algn="tl" rotWithShape="0">
              <a:srgbClr val="333333">
                <a:alpha val="65000"/>
              </a:srgbClr>
            </a:outerShdw>
          </a:effectLst>
        </p:spPr>
      </p:pic>
      <p:pic>
        <p:nvPicPr>
          <p:cNvPr id="3088" name="Picture 16"/>
          <p:cNvPicPr>
            <a:picLocks noChangeAspect="1" noChangeArrowheads="1"/>
          </p:cNvPicPr>
          <p:nvPr/>
        </p:nvPicPr>
        <p:blipFill>
          <a:blip r:embed="rId16"/>
          <a:srcRect/>
          <a:stretch>
            <a:fillRect/>
          </a:stretch>
        </p:blipFill>
        <p:spPr bwMode="auto">
          <a:xfrm>
            <a:off x="3929058" y="4429132"/>
            <a:ext cx="809625" cy="809625"/>
          </a:xfrm>
          <a:prstGeom prst="rect">
            <a:avLst/>
          </a:prstGeom>
          <a:ln>
            <a:noFill/>
          </a:ln>
          <a:effectLst>
            <a:outerShdw blurRad="292100" dist="139700" dir="2700000" algn="tl" rotWithShape="0">
              <a:srgbClr val="333333">
                <a:alpha val="65000"/>
              </a:srgbClr>
            </a:outerShdw>
          </a:effectLst>
        </p:spPr>
      </p:pic>
      <p:pic>
        <p:nvPicPr>
          <p:cNvPr id="3089" name="Picture 17"/>
          <p:cNvPicPr>
            <a:picLocks noChangeAspect="1" noChangeArrowheads="1"/>
          </p:cNvPicPr>
          <p:nvPr/>
        </p:nvPicPr>
        <p:blipFill>
          <a:blip r:embed="rId17"/>
          <a:srcRect/>
          <a:stretch>
            <a:fillRect/>
          </a:stretch>
        </p:blipFill>
        <p:spPr bwMode="auto">
          <a:xfrm>
            <a:off x="5214942" y="4429132"/>
            <a:ext cx="809625" cy="809625"/>
          </a:xfrm>
          <a:prstGeom prst="rect">
            <a:avLst/>
          </a:prstGeom>
          <a:ln>
            <a:noFill/>
          </a:ln>
          <a:effectLst>
            <a:outerShdw blurRad="292100" dist="139700" dir="2700000" algn="tl" rotWithShape="0">
              <a:srgbClr val="333333">
                <a:alpha val="65000"/>
              </a:srgbClr>
            </a:outerShdw>
          </a:effectLst>
        </p:spPr>
      </p:pic>
      <p:pic>
        <p:nvPicPr>
          <p:cNvPr id="3090" name="Picture 18"/>
          <p:cNvPicPr>
            <a:picLocks noChangeAspect="1" noChangeArrowheads="1"/>
          </p:cNvPicPr>
          <p:nvPr/>
        </p:nvPicPr>
        <p:blipFill>
          <a:blip r:embed="rId18"/>
          <a:srcRect/>
          <a:stretch>
            <a:fillRect/>
          </a:stretch>
        </p:blipFill>
        <p:spPr bwMode="auto">
          <a:xfrm>
            <a:off x="6643702" y="4429132"/>
            <a:ext cx="809625" cy="809625"/>
          </a:xfrm>
          <a:prstGeom prst="rect">
            <a:avLst/>
          </a:prstGeom>
          <a:ln>
            <a:noFill/>
          </a:ln>
          <a:effectLst>
            <a:outerShdw blurRad="292100" dist="139700" dir="2700000" algn="tl" rotWithShape="0">
              <a:srgbClr val="333333">
                <a:alpha val="65000"/>
              </a:srgbClr>
            </a:outerShdw>
          </a:effectLst>
        </p:spPr>
      </p:pic>
      <p:sp>
        <p:nvSpPr>
          <p:cNvPr id="19" name="Прямоугольник 18"/>
          <p:cNvSpPr/>
          <p:nvPr/>
        </p:nvSpPr>
        <p:spPr>
          <a:xfrm>
            <a:off x="785786" y="214290"/>
            <a:ext cx="7572428" cy="584775"/>
          </a:xfrm>
          <a:prstGeom prst="rect">
            <a:avLst/>
          </a:prstGeom>
        </p:spPr>
        <p:txBody>
          <a:bodyPr wrap="square">
            <a:spAutoFit/>
          </a:bodyPr>
          <a:lstStyle/>
          <a:p>
            <a:pPr algn="ctr"/>
            <a:r>
              <a:rPr lang="uk-UA" sz="3200" b="1" dirty="0" smtClean="0">
                <a:solidFill>
                  <a:srgbClr val="C00000"/>
                </a:solidFill>
              </a:rPr>
              <a:t>Наказові знаки</a:t>
            </a:r>
            <a:endParaRPr lang="uk-UA" sz="3200" b="1"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2500298" y="1285860"/>
            <a:ext cx="1214446" cy="1143008"/>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785786" y="214290"/>
            <a:ext cx="7858179" cy="646331"/>
          </a:xfrm>
          <a:prstGeom prst="rect">
            <a:avLst/>
          </a:prstGeom>
        </p:spPr>
        <p:txBody>
          <a:bodyPr wrap="square">
            <a:spAutoFit/>
          </a:bodyPr>
          <a:lstStyle/>
          <a:p>
            <a:pPr algn="ctr"/>
            <a:r>
              <a:rPr lang="uk-UA" sz="3600" b="1" dirty="0" smtClean="0">
                <a:solidFill>
                  <a:schemeClr val="accent3">
                    <a:lumMod val="50000"/>
                  </a:schemeClr>
                </a:solidFill>
              </a:rPr>
              <a:t>Попереджувальні знаки</a:t>
            </a:r>
            <a:endParaRPr lang="uk-UA" sz="3600" b="1" dirty="0">
              <a:solidFill>
                <a:schemeClr val="accent3">
                  <a:lumMod val="50000"/>
                </a:schemeClr>
              </a:solidFill>
            </a:endParaRPr>
          </a:p>
        </p:txBody>
      </p:sp>
      <p:sp>
        <p:nvSpPr>
          <p:cNvPr id="4" name="Прямоугольник 3"/>
          <p:cNvSpPr/>
          <p:nvPr/>
        </p:nvSpPr>
        <p:spPr>
          <a:xfrm>
            <a:off x="1142976" y="2714620"/>
            <a:ext cx="6786578" cy="3108543"/>
          </a:xfrm>
          <a:prstGeom prst="rect">
            <a:avLst/>
          </a:prstGeom>
        </p:spPr>
        <p:txBody>
          <a:bodyPr wrap="square">
            <a:spAutoFit/>
          </a:bodyPr>
          <a:lstStyle/>
          <a:p>
            <a:pPr algn="ctr"/>
            <a:r>
              <a:rPr lang="ru-RU" sz="2800" b="1" dirty="0" smtClean="0">
                <a:solidFill>
                  <a:schemeClr val="accent3">
                    <a:lumMod val="50000"/>
                  </a:schemeClr>
                </a:solidFill>
              </a:rPr>
              <a:t> «</a:t>
            </a:r>
            <a:r>
              <a:rPr lang="ru-RU" sz="2800" b="1" dirty="0" err="1" smtClean="0">
                <a:solidFill>
                  <a:schemeClr val="accent3">
                    <a:lumMod val="50000"/>
                  </a:schemeClr>
                </a:solidFill>
              </a:rPr>
              <a:t>Діти</a:t>
            </a:r>
            <a:r>
              <a:rPr lang="ru-RU" sz="2800" b="1" dirty="0" smtClean="0">
                <a:solidFill>
                  <a:schemeClr val="accent3">
                    <a:lumMod val="50000"/>
                  </a:schemeClr>
                </a:solidFill>
              </a:rPr>
              <a:t>»</a:t>
            </a:r>
          </a:p>
          <a:p>
            <a:pPr algn="just"/>
            <a:endParaRPr lang="ru-RU" sz="2800" b="1" dirty="0" smtClean="0">
              <a:solidFill>
                <a:schemeClr val="accent3">
                  <a:lumMod val="50000"/>
                </a:schemeClr>
              </a:solidFill>
            </a:endParaRPr>
          </a:p>
          <a:p>
            <a:pPr algn="just"/>
            <a:r>
              <a:rPr lang="ru-RU" sz="2800" b="1" dirty="0" smtClean="0">
                <a:solidFill>
                  <a:schemeClr val="accent3">
                    <a:lumMod val="50000"/>
                  </a:schemeClr>
                </a:solidFill>
              </a:rPr>
              <a:t> </a:t>
            </a:r>
            <a:r>
              <a:rPr lang="ru-RU" sz="2800" b="1" dirty="0" err="1" smtClean="0">
                <a:solidFill>
                  <a:schemeClr val="accent3">
                    <a:lumMod val="50000"/>
                  </a:schemeClr>
                </a:solidFill>
              </a:rPr>
              <a:t>Ділянка</a:t>
            </a:r>
            <a:r>
              <a:rPr lang="ru-RU" sz="2800" b="1" dirty="0" smtClean="0">
                <a:solidFill>
                  <a:schemeClr val="accent3">
                    <a:lumMod val="50000"/>
                  </a:schemeClr>
                </a:solidFill>
              </a:rPr>
              <a:t> дороги, на </a:t>
            </a:r>
            <a:r>
              <a:rPr lang="ru-RU" sz="2800" b="1" dirty="0" err="1" smtClean="0">
                <a:solidFill>
                  <a:schemeClr val="accent3">
                    <a:lumMod val="50000"/>
                  </a:schemeClr>
                </a:solidFill>
              </a:rPr>
              <a:t>якій</a:t>
            </a:r>
            <a:r>
              <a:rPr lang="ru-RU" sz="2800" b="1" dirty="0" smtClean="0">
                <a:solidFill>
                  <a:schemeClr val="accent3">
                    <a:lumMod val="50000"/>
                  </a:schemeClr>
                </a:solidFill>
              </a:rPr>
              <a:t> </a:t>
            </a:r>
            <a:r>
              <a:rPr lang="ru-RU" sz="2800" b="1" dirty="0" err="1" smtClean="0">
                <a:solidFill>
                  <a:schemeClr val="accent3">
                    <a:lumMod val="50000"/>
                  </a:schemeClr>
                </a:solidFill>
              </a:rPr>
              <a:t>можлива</a:t>
            </a:r>
            <a:r>
              <a:rPr lang="ru-RU" sz="2800" b="1" dirty="0" smtClean="0">
                <a:solidFill>
                  <a:schemeClr val="accent3">
                    <a:lumMod val="50000"/>
                  </a:schemeClr>
                </a:solidFill>
              </a:rPr>
              <a:t> </a:t>
            </a:r>
            <a:r>
              <a:rPr lang="ru-RU" sz="2800" b="1" dirty="0" err="1" smtClean="0">
                <a:solidFill>
                  <a:schemeClr val="accent3">
                    <a:lumMod val="50000"/>
                  </a:schemeClr>
                </a:solidFill>
              </a:rPr>
              <a:t>поява</a:t>
            </a:r>
            <a:r>
              <a:rPr lang="ru-RU" sz="2800" b="1" dirty="0" smtClean="0">
                <a:solidFill>
                  <a:schemeClr val="accent3">
                    <a:lumMod val="50000"/>
                  </a:schemeClr>
                </a:solidFill>
              </a:rPr>
              <a:t> </a:t>
            </a:r>
            <a:r>
              <a:rPr lang="ru-RU" sz="2800" b="1" dirty="0" err="1" smtClean="0">
                <a:solidFill>
                  <a:schemeClr val="accent3">
                    <a:lumMod val="50000"/>
                  </a:schemeClr>
                </a:solidFill>
              </a:rPr>
              <a:t>дітей</a:t>
            </a:r>
            <a:r>
              <a:rPr lang="ru-RU" sz="2800" b="1" dirty="0" smtClean="0">
                <a:solidFill>
                  <a:schemeClr val="accent3">
                    <a:lumMod val="50000"/>
                  </a:schemeClr>
                </a:solidFill>
              </a:rPr>
              <a:t> </a:t>
            </a:r>
            <a:r>
              <a:rPr lang="ru-RU" sz="2800" b="1" dirty="0" err="1" smtClean="0">
                <a:solidFill>
                  <a:schemeClr val="accent3">
                    <a:lumMod val="50000"/>
                  </a:schemeClr>
                </a:solidFill>
              </a:rPr>
              <a:t>з</a:t>
            </a:r>
            <a:r>
              <a:rPr lang="ru-RU" sz="2800" b="1" dirty="0" smtClean="0">
                <a:solidFill>
                  <a:schemeClr val="accent3">
                    <a:lumMod val="50000"/>
                  </a:schemeClr>
                </a:solidFill>
              </a:rPr>
              <a:t> </a:t>
            </a:r>
            <a:r>
              <a:rPr lang="ru-RU" sz="2800" b="1" dirty="0" err="1" smtClean="0">
                <a:solidFill>
                  <a:schemeClr val="accent3">
                    <a:lumMod val="50000"/>
                  </a:schemeClr>
                </a:solidFill>
              </a:rPr>
              <a:t>території</a:t>
            </a:r>
            <a:r>
              <a:rPr lang="ru-RU" sz="2800" b="1" dirty="0" smtClean="0">
                <a:solidFill>
                  <a:schemeClr val="accent3">
                    <a:lumMod val="50000"/>
                  </a:schemeClr>
                </a:solidFill>
              </a:rPr>
              <a:t> </a:t>
            </a:r>
            <a:r>
              <a:rPr lang="ru-RU" sz="2800" b="1" dirty="0" err="1" smtClean="0">
                <a:solidFill>
                  <a:schemeClr val="accent3">
                    <a:lumMod val="50000"/>
                  </a:schemeClr>
                </a:solidFill>
              </a:rPr>
              <a:t>дитячого</a:t>
            </a:r>
            <a:r>
              <a:rPr lang="ru-RU" sz="2800" b="1" dirty="0" smtClean="0">
                <a:solidFill>
                  <a:schemeClr val="accent3">
                    <a:lumMod val="50000"/>
                  </a:schemeClr>
                </a:solidFill>
              </a:rPr>
              <a:t> закладу (</a:t>
            </a:r>
            <a:r>
              <a:rPr lang="ru-RU" sz="2800" b="1" dirty="0" err="1" smtClean="0">
                <a:solidFill>
                  <a:schemeClr val="accent3">
                    <a:lumMod val="50000"/>
                  </a:schemeClr>
                </a:solidFill>
              </a:rPr>
              <a:t>дошкільний</a:t>
            </a:r>
            <a:r>
              <a:rPr lang="ru-RU" sz="2800" b="1" dirty="0" smtClean="0">
                <a:solidFill>
                  <a:schemeClr val="accent3">
                    <a:lumMod val="50000"/>
                  </a:schemeClr>
                </a:solidFill>
              </a:rPr>
              <a:t> заклад, школа, </a:t>
            </a:r>
            <a:r>
              <a:rPr lang="ru-RU" sz="2800" b="1" dirty="0" err="1" smtClean="0">
                <a:solidFill>
                  <a:schemeClr val="accent3">
                    <a:lumMod val="50000"/>
                  </a:schemeClr>
                </a:solidFill>
              </a:rPr>
              <a:t>оздоровчий</a:t>
            </a:r>
            <a:r>
              <a:rPr lang="ru-RU" sz="2800" b="1" dirty="0" smtClean="0">
                <a:solidFill>
                  <a:schemeClr val="accent3">
                    <a:lumMod val="50000"/>
                  </a:schemeClr>
                </a:solidFill>
              </a:rPr>
              <a:t> </a:t>
            </a:r>
            <a:r>
              <a:rPr lang="ru-RU" sz="2800" b="1" dirty="0" err="1" smtClean="0">
                <a:solidFill>
                  <a:schemeClr val="accent3">
                    <a:lumMod val="50000"/>
                  </a:schemeClr>
                </a:solidFill>
              </a:rPr>
              <a:t>табір</a:t>
            </a:r>
            <a:r>
              <a:rPr lang="ru-RU" sz="2800" b="1" dirty="0" smtClean="0">
                <a:solidFill>
                  <a:schemeClr val="accent3">
                    <a:lumMod val="50000"/>
                  </a:schemeClr>
                </a:solidFill>
              </a:rPr>
              <a:t> </a:t>
            </a:r>
            <a:r>
              <a:rPr lang="ru-RU" sz="2800" b="1" dirty="0" err="1" smtClean="0">
                <a:solidFill>
                  <a:schemeClr val="accent3">
                    <a:lumMod val="50000"/>
                  </a:schemeClr>
                </a:solidFill>
              </a:rPr>
              <a:t>тощо</a:t>
            </a:r>
            <a:r>
              <a:rPr lang="ru-RU" sz="2800" b="1" dirty="0" smtClean="0">
                <a:solidFill>
                  <a:schemeClr val="accent3">
                    <a:lumMod val="50000"/>
                  </a:schemeClr>
                </a:solidFill>
              </a:rPr>
              <a:t>), </a:t>
            </a:r>
            <a:r>
              <a:rPr lang="ru-RU" sz="2800" b="1" dirty="0" err="1" smtClean="0">
                <a:solidFill>
                  <a:schemeClr val="accent3">
                    <a:lumMod val="50000"/>
                  </a:schemeClr>
                </a:solidFill>
              </a:rPr>
              <a:t>що</a:t>
            </a:r>
            <a:r>
              <a:rPr lang="ru-RU" sz="2800" b="1" dirty="0" smtClean="0">
                <a:solidFill>
                  <a:schemeClr val="accent3">
                    <a:lumMod val="50000"/>
                  </a:schemeClr>
                </a:solidFill>
              </a:rPr>
              <a:t> </a:t>
            </a:r>
            <a:r>
              <a:rPr lang="ru-RU" sz="2800" b="1" dirty="0" err="1" smtClean="0">
                <a:solidFill>
                  <a:schemeClr val="accent3">
                    <a:lumMod val="50000"/>
                  </a:schemeClr>
                </a:solidFill>
              </a:rPr>
              <a:t>прилягає</a:t>
            </a:r>
            <a:r>
              <a:rPr lang="ru-RU" sz="2800" b="1" dirty="0" smtClean="0">
                <a:solidFill>
                  <a:schemeClr val="accent3">
                    <a:lumMod val="50000"/>
                  </a:schemeClr>
                </a:solidFill>
              </a:rPr>
              <a:t> </a:t>
            </a:r>
            <a:r>
              <a:rPr lang="ru-RU" sz="2800" b="1" dirty="0" err="1" smtClean="0">
                <a:solidFill>
                  <a:schemeClr val="accent3">
                    <a:lumMod val="50000"/>
                  </a:schemeClr>
                </a:solidFill>
              </a:rPr>
              <a:t>безпосередньо</a:t>
            </a:r>
            <a:r>
              <a:rPr lang="ru-RU" sz="2800" b="1" dirty="0" smtClean="0">
                <a:solidFill>
                  <a:schemeClr val="accent3">
                    <a:lumMod val="50000"/>
                  </a:schemeClr>
                </a:solidFill>
              </a:rPr>
              <a:t> до дороги.</a:t>
            </a:r>
            <a:endParaRPr lang="uk-UA" sz="2800" b="1" dirty="0">
              <a:solidFill>
                <a:schemeClr val="accent3">
                  <a:lumMod val="50000"/>
                </a:schemeClr>
              </a:solidFill>
            </a:endParaRPr>
          </a:p>
        </p:txBody>
      </p:sp>
      <p:pic>
        <p:nvPicPr>
          <p:cNvPr id="15363" name="Picture 3"/>
          <p:cNvPicPr>
            <a:picLocks noChangeAspect="1" noChangeArrowheads="1"/>
          </p:cNvPicPr>
          <p:nvPr/>
        </p:nvPicPr>
        <p:blipFill>
          <a:blip r:embed="rId3"/>
          <a:srcRect/>
          <a:stretch>
            <a:fillRect/>
          </a:stretch>
        </p:blipFill>
        <p:spPr bwMode="auto">
          <a:xfrm>
            <a:off x="5429256" y="1285860"/>
            <a:ext cx="1171575" cy="11715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Другая 11">
      <a:dk1>
        <a:srgbClr val="F2F2F2"/>
      </a:dk1>
      <a:lt1>
        <a:srgbClr val="E5F5D7"/>
      </a:lt1>
      <a:dk2>
        <a:srgbClr val="B2E389"/>
      </a:dk2>
      <a:lt2>
        <a:srgbClr val="00B050"/>
      </a:lt2>
      <a:accent1>
        <a:srgbClr val="7FD13B"/>
      </a:accent1>
      <a:accent2>
        <a:srgbClr val="CBECB0"/>
      </a:accent2>
      <a:accent3>
        <a:srgbClr val="3F6C19"/>
      </a:accent3>
      <a:accent4>
        <a:srgbClr val="5EA226"/>
      </a:accent4>
      <a:accent5>
        <a:srgbClr val="FFFF00"/>
      </a:accent5>
      <a:accent6>
        <a:srgbClr val="60B5FF"/>
      </a:accent6>
      <a:hlink>
        <a:srgbClr val="A7D6FF"/>
      </a:hlink>
      <a:folHlink>
        <a:srgbClr val="D6EC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1119</Words>
  <Application>Microsoft Office PowerPoint</Application>
  <PresentationFormat>Экран (4:3)</PresentationFormat>
  <Paragraphs>74</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БЕЗПЕКА НА ДОРОЗІ – БЕЗПЕКА ЖИТТЯ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ДОРОЖНЯ РОЗМІТКА</vt:lpstr>
      <vt:lpstr>Слайд 17</vt:lpstr>
      <vt:lpstr>Слайд 18</vt:lpstr>
      <vt:lpstr>Слайд 19</vt:lpstr>
      <vt:lpstr>Слайд 20</vt:lpstr>
      <vt:lpstr>Слайд 21</vt:lpstr>
      <vt:lpstr>Слайд 22</vt:lpstr>
      <vt:lpstr>Слайд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21</cp:revision>
  <dcterms:created xsi:type="dcterms:W3CDTF">2011-10-03T17:22:28Z</dcterms:created>
  <dcterms:modified xsi:type="dcterms:W3CDTF">2011-10-04T19:33:23Z</dcterms:modified>
</cp:coreProperties>
</file>